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97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596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インターフォン故障中の為玄関ノツク、お声がけ下さい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2998" y="846359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359980" y="1300593"/>
            <a:ext cx="51860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</a:t>
            </a:r>
          </a:p>
          <a:p>
            <a:pPr algn="ctr"/>
            <a:r>
              <a:rPr kumimoji="1"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玄関ノツク、お声がけ下さい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2998" y="2646840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2998" y="4446840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C9BF79-7BF4-16E0-07A4-07EFD87FB15E}"/>
              </a:ext>
            </a:extLst>
          </p:cNvPr>
          <p:cNvSpPr txBox="1"/>
          <p:nvPr/>
        </p:nvSpPr>
        <p:spPr>
          <a:xfrm>
            <a:off x="3606360" y="2882513"/>
            <a:ext cx="38779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</a:t>
            </a: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玄関ノツク、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お声がけ下さい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2740B1-23AB-CDBC-7714-A3A720A90FF5}"/>
              </a:ext>
            </a:extLst>
          </p:cNvPr>
          <p:cNvSpPr txBox="1"/>
          <p:nvPr/>
        </p:nvSpPr>
        <p:spPr>
          <a:xfrm>
            <a:off x="3056252" y="4656449"/>
            <a:ext cx="38779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</a:t>
            </a:r>
          </a:p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玄関ノツク、</a:t>
            </a:r>
            <a:endParaRPr kumimoji="1"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お声がけ下さい</a:t>
            </a:r>
            <a:endParaRPr kumimoji="1"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509F132-8E28-F5B4-9C0A-F90602BEF6C6}"/>
              </a:ext>
            </a:extLst>
          </p:cNvPr>
          <p:cNvGrpSpPr/>
          <p:nvPr/>
        </p:nvGrpSpPr>
        <p:grpSpPr>
          <a:xfrm>
            <a:off x="2492979" y="5215763"/>
            <a:ext cx="862620" cy="862620"/>
            <a:chOff x="-5963044" y="4194063"/>
            <a:chExt cx="3267839" cy="32678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F1F9431-79CD-5396-9981-2EC93B684C4C}"/>
                </a:ext>
              </a:extLst>
            </p:cNvPr>
            <p:cNvGrpSpPr/>
            <p:nvPr/>
          </p:nvGrpSpPr>
          <p:grpSpPr>
            <a:xfrm>
              <a:off x="-5963044" y="4194063"/>
              <a:ext cx="3267839" cy="3267839"/>
              <a:chOff x="-3684301" y="-319880"/>
              <a:chExt cx="3267839" cy="3267839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82EEDCE0-57AE-A4BA-F9E4-6EED0F115100}"/>
                  </a:ext>
                </a:extLst>
              </p:cNvPr>
              <p:cNvSpPr/>
              <p:nvPr/>
            </p:nvSpPr>
            <p:spPr bwMode="auto">
              <a:xfrm>
                <a:off x="-3684301" y="-319880"/>
                <a:ext cx="3267839" cy="3267839"/>
              </a:xfrm>
              <a:prstGeom prst="roundRect">
                <a:avLst>
                  <a:gd name="adj" fmla="val 5105"/>
                </a:avLst>
              </a:prstGeom>
              <a:solidFill>
                <a:schemeClr val="bg1"/>
              </a:solidFill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FE54089-9BAD-313B-6EF0-C0D4892D8DA6}"/>
                  </a:ext>
                </a:extLst>
              </p:cNvPr>
              <p:cNvSpPr/>
              <p:nvPr/>
            </p:nvSpPr>
            <p:spPr bwMode="auto">
              <a:xfrm>
                <a:off x="-3082689" y="-179478"/>
                <a:ext cx="2016372" cy="3054951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1DFEECB-47DA-9911-45FA-0F11F2CFD7CF}"/>
                  </a:ext>
                </a:extLst>
              </p:cNvPr>
              <p:cNvSpPr/>
              <p:nvPr/>
            </p:nvSpPr>
            <p:spPr bwMode="auto">
              <a:xfrm>
                <a:off x="-2596253" y="743719"/>
                <a:ext cx="1060235" cy="902427"/>
              </a:xfrm>
              <a:custGeom>
                <a:avLst/>
                <a:gdLst>
                  <a:gd name="connsiteX0" fmla="*/ 539636 w 1060235"/>
                  <a:gd name="connsiteY0" fmla="*/ 436781 h 902427"/>
                  <a:gd name="connsiteX1" fmla="*/ 957953 w 1060235"/>
                  <a:gd name="connsiteY1" fmla="*/ 669604 h 902427"/>
                  <a:gd name="connsiteX2" fmla="*/ 539636 w 1060235"/>
                  <a:gd name="connsiteY2" fmla="*/ 902427 h 902427"/>
                  <a:gd name="connsiteX3" fmla="*/ 121319 w 1060235"/>
                  <a:gd name="connsiteY3" fmla="*/ 669604 h 902427"/>
                  <a:gd name="connsiteX4" fmla="*/ 539636 w 1060235"/>
                  <a:gd name="connsiteY4" fmla="*/ 436781 h 902427"/>
                  <a:gd name="connsiteX5" fmla="*/ 967430 w 1060235"/>
                  <a:gd name="connsiteY5" fmla="*/ 0 h 902427"/>
                  <a:gd name="connsiteX6" fmla="*/ 1060235 w 1060235"/>
                  <a:gd name="connsiteY6" fmla="*/ 92805 h 902427"/>
                  <a:gd name="connsiteX7" fmla="*/ 1060234 w 1060235"/>
                  <a:gd name="connsiteY7" fmla="*/ 215549 h 902427"/>
                  <a:gd name="connsiteX8" fmla="*/ 967429 w 1060235"/>
                  <a:gd name="connsiteY8" fmla="*/ 308354 h 902427"/>
                  <a:gd name="connsiteX9" fmla="*/ 967430 w 1060235"/>
                  <a:gd name="connsiteY9" fmla="*/ 308353 h 902427"/>
                  <a:gd name="connsiteX10" fmla="*/ 874626 w 1060235"/>
                  <a:gd name="connsiteY10" fmla="*/ 215548 h 902427"/>
                  <a:gd name="connsiteX11" fmla="*/ 874626 w 1060235"/>
                  <a:gd name="connsiteY11" fmla="*/ 92805 h 902427"/>
                  <a:gd name="connsiteX12" fmla="*/ 967430 w 1060235"/>
                  <a:gd name="connsiteY12" fmla="*/ 0 h 902427"/>
                  <a:gd name="connsiteX13" fmla="*/ 92805 w 1060235"/>
                  <a:gd name="connsiteY13" fmla="*/ 0 h 902427"/>
                  <a:gd name="connsiteX14" fmla="*/ 185610 w 1060235"/>
                  <a:gd name="connsiteY14" fmla="*/ 92805 h 902427"/>
                  <a:gd name="connsiteX15" fmla="*/ 185609 w 1060235"/>
                  <a:gd name="connsiteY15" fmla="*/ 215549 h 902427"/>
                  <a:gd name="connsiteX16" fmla="*/ 92804 w 1060235"/>
                  <a:gd name="connsiteY16" fmla="*/ 308354 h 902427"/>
                  <a:gd name="connsiteX17" fmla="*/ 92805 w 1060235"/>
                  <a:gd name="connsiteY17" fmla="*/ 308353 h 902427"/>
                  <a:gd name="connsiteX18" fmla="*/ 0 w 1060235"/>
                  <a:gd name="connsiteY18" fmla="*/ 215548 h 902427"/>
                  <a:gd name="connsiteX19" fmla="*/ 0 w 1060235"/>
                  <a:gd name="connsiteY19" fmla="*/ 92805 h 902427"/>
                  <a:gd name="connsiteX20" fmla="*/ 92805 w 1060235"/>
                  <a:gd name="connsiteY20" fmla="*/ 0 h 902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60235" h="902427">
                    <a:moveTo>
                      <a:pt x="539636" y="436781"/>
                    </a:moveTo>
                    <a:cubicBezTo>
                      <a:pt x="770666" y="436781"/>
                      <a:pt x="957953" y="541019"/>
                      <a:pt x="957953" y="669604"/>
                    </a:cubicBezTo>
                    <a:cubicBezTo>
                      <a:pt x="957953" y="798189"/>
                      <a:pt x="770666" y="902427"/>
                      <a:pt x="539636" y="902427"/>
                    </a:cubicBezTo>
                    <a:cubicBezTo>
                      <a:pt x="308606" y="902427"/>
                      <a:pt x="121319" y="798189"/>
                      <a:pt x="121319" y="669604"/>
                    </a:cubicBezTo>
                    <a:cubicBezTo>
                      <a:pt x="121319" y="541019"/>
                      <a:pt x="308606" y="436781"/>
                      <a:pt x="539636" y="436781"/>
                    </a:cubicBezTo>
                    <a:close/>
                    <a:moveTo>
                      <a:pt x="967430" y="0"/>
                    </a:moveTo>
                    <a:cubicBezTo>
                      <a:pt x="1018685" y="0"/>
                      <a:pt x="1060235" y="41550"/>
                      <a:pt x="1060235" y="92805"/>
                    </a:cubicBezTo>
                    <a:cubicBezTo>
                      <a:pt x="1060235" y="133719"/>
                      <a:pt x="1060234" y="174634"/>
                      <a:pt x="1060234" y="215549"/>
                    </a:cubicBezTo>
                    <a:cubicBezTo>
                      <a:pt x="1060234" y="266803"/>
                      <a:pt x="1018684" y="308354"/>
                      <a:pt x="967429" y="308354"/>
                    </a:cubicBezTo>
                    <a:lnTo>
                      <a:pt x="967430" y="308353"/>
                    </a:lnTo>
                    <a:cubicBezTo>
                      <a:pt x="916176" y="308353"/>
                      <a:pt x="874626" y="266802"/>
                      <a:pt x="874626" y="215548"/>
                    </a:cubicBezTo>
                    <a:lnTo>
                      <a:pt x="874626" y="92805"/>
                    </a:lnTo>
                    <a:cubicBezTo>
                      <a:pt x="874626" y="41550"/>
                      <a:pt x="916176" y="0"/>
                      <a:pt x="967430" y="0"/>
                    </a:cubicBezTo>
                    <a:close/>
                    <a:moveTo>
                      <a:pt x="92805" y="0"/>
                    </a:moveTo>
                    <a:cubicBezTo>
                      <a:pt x="144059" y="0"/>
                      <a:pt x="185610" y="41550"/>
                      <a:pt x="185610" y="92805"/>
                    </a:cubicBezTo>
                    <a:cubicBezTo>
                      <a:pt x="185610" y="133719"/>
                      <a:pt x="185609" y="174634"/>
                      <a:pt x="185609" y="215549"/>
                    </a:cubicBezTo>
                    <a:cubicBezTo>
                      <a:pt x="185609" y="266803"/>
                      <a:pt x="144058" y="308354"/>
                      <a:pt x="92804" y="308354"/>
                    </a:cubicBezTo>
                    <a:lnTo>
                      <a:pt x="92805" y="308353"/>
                    </a:lnTo>
                    <a:cubicBezTo>
                      <a:pt x="41550" y="308353"/>
                      <a:pt x="0" y="266802"/>
                      <a:pt x="0" y="215548"/>
                    </a:cubicBezTo>
                    <a:lnTo>
                      <a:pt x="0" y="92805"/>
                    </a:lnTo>
                    <a:cubicBezTo>
                      <a:pt x="0" y="41550"/>
                      <a:pt x="41550" y="0"/>
                      <a:pt x="928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7A5F5E5-9FF2-A53E-9816-0E7C6B9463A9}"/>
                </a:ext>
              </a:extLst>
            </p:cNvPr>
            <p:cNvSpPr/>
            <p:nvPr/>
          </p:nvSpPr>
          <p:spPr bwMode="auto">
            <a:xfrm>
              <a:off x="-5682422" y="5819605"/>
              <a:ext cx="300419" cy="549612"/>
            </a:xfrm>
            <a:custGeom>
              <a:avLst/>
              <a:gdLst>
                <a:gd name="connsiteX0" fmla="*/ 369113 w 421226"/>
                <a:gd name="connsiteY0" fmla="*/ 500344 h 770626"/>
                <a:gd name="connsiteX1" fmla="*/ 421226 w 421226"/>
                <a:gd name="connsiteY1" fmla="*/ 590606 h 770626"/>
                <a:gd name="connsiteX2" fmla="*/ 109422 w 421226"/>
                <a:gd name="connsiteY2" fmla="*/ 770626 h 770626"/>
                <a:gd name="connsiteX3" fmla="*/ 57309 w 421226"/>
                <a:gd name="connsiteY3" fmla="*/ 680364 h 770626"/>
                <a:gd name="connsiteX4" fmla="*/ 0 w 421226"/>
                <a:gd name="connsiteY4" fmla="*/ 340484 h 770626"/>
                <a:gd name="connsiteX5" fmla="*/ 360040 w 421226"/>
                <a:gd name="connsiteY5" fmla="*/ 340484 h 770626"/>
                <a:gd name="connsiteX6" fmla="*/ 360040 w 421226"/>
                <a:gd name="connsiteY6" fmla="*/ 444710 h 770626"/>
                <a:gd name="connsiteX7" fmla="*/ 0 w 421226"/>
                <a:gd name="connsiteY7" fmla="*/ 444710 h 770626"/>
                <a:gd name="connsiteX8" fmla="*/ 109422 w 421226"/>
                <a:gd name="connsiteY8" fmla="*/ 0 h 770626"/>
                <a:gd name="connsiteX9" fmla="*/ 421226 w 421226"/>
                <a:gd name="connsiteY9" fmla="*/ 180020 h 770626"/>
                <a:gd name="connsiteX10" fmla="*/ 369113 w 421226"/>
                <a:gd name="connsiteY10" fmla="*/ 270282 h 770626"/>
                <a:gd name="connsiteX11" fmla="*/ 57309 w 421226"/>
                <a:gd name="connsiteY11" fmla="*/ 90262 h 77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1226" h="770626">
                  <a:moveTo>
                    <a:pt x="369113" y="500344"/>
                  </a:moveTo>
                  <a:lnTo>
                    <a:pt x="421226" y="590606"/>
                  </a:lnTo>
                  <a:lnTo>
                    <a:pt x="109422" y="770626"/>
                  </a:lnTo>
                  <a:lnTo>
                    <a:pt x="57309" y="680364"/>
                  </a:lnTo>
                  <a:close/>
                  <a:moveTo>
                    <a:pt x="0" y="340484"/>
                  </a:moveTo>
                  <a:lnTo>
                    <a:pt x="360040" y="340484"/>
                  </a:lnTo>
                  <a:lnTo>
                    <a:pt x="360040" y="444710"/>
                  </a:lnTo>
                  <a:lnTo>
                    <a:pt x="0" y="444710"/>
                  </a:lnTo>
                  <a:close/>
                  <a:moveTo>
                    <a:pt x="109422" y="0"/>
                  </a:moveTo>
                  <a:lnTo>
                    <a:pt x="421226" y="180020"/>
                  </a:lnTo>
                  <a:lnTo>
                    <a:pt x="369113" y="270282"/>
                  </a:lnTo>
                  <a:lnTo>
                    <a:pt x="57309" y="90262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C907877-F3B1-2AEF-2CA9-0C959D9914A7}"/>
                </a:ext>
              </a:extLst>
            </p:cNvPr>
            <p:cNvSpPr/>
            <p:nvPr/>
          </p:nvSpPr>
          <p:spPr bwMode="auto">
            <a:xfrm>
              <a:off x="-3544808" y="5534264"/>
              <a:ext cx="513116" cy="1861697"/>
            </a:xfrm>
            <a:custGeom>
              <a:avLst/>
              <a:gdLst>
                <a:gd name="connsiteX0" fmla="*/ 310692 w 513116"/>
                <a:gd name="connsiteY0" fmla="*/ 2022 h 1861697"/>
                <a:gd name="connsiteX1" fmla="*/ 372436 w 513116"/>
                <a:gd name="connsiteY1" fmla="*/ 22726 h 1861697"/>
                <a:gd name="connsiteX2" fmla="*/ 380082 w 513116"/>
                <a:gd name="connsiteY2" fmla="*/ 38120 h 1861697"/>
                <a:gd name="connsiteX3" fmla="*/ 382918 w 513116"/>
                <a:gd name="connsiteY3" fmla="*/ 36710 h 1861697"/>
                <a:gd name="connsiteX4" fmla="*/ 458081 w 513116"/>
                <a:gd name="connsiteY4" fmla="*/ 80106 h 1861697"/>
                <a:gd name="connsiteX5" fmla="*/ 511593 w 513116"/>
                <a:gd name="connsiteY5" fmla="*/ 279813 h 1861697"/>
                <a:gd name="connsiteX6" fmla="*/ 512332 w 513116"/>
                <a:gd name="connsiteY6" fmla="*/ 291635 h 1861697"/>
                <a:gd name="connsiteX7" fmla="*/ 512828 w 513116"/>
                <a:gd name="connsiteY7" fmla="*/ 293074 h 1861697"/>
                <a:gd name="connsiteX8" fmla="*/ 512627 w 513116"/>
                <a:gd name="connsiteY8" fmla="*/ 296305 h 1861697"/>
                <a:gd name="connsiteX9" fmla="*/ 513116 w 513116"/>
                <a:gd name="connsiteY9" fmla="*/ 304137 h 1861697"/>
                <a:gd name="connsiteX10" fmla="*/ 511917 w 513116"/>
                <a:gd name="connsiteY10" fmla="*/ 307624 h 1861697"/>
                <a:gd name="connsiteX11" fmla="*/ 511304 w 513116"/>
                <a:gd name="connsiteY11" fmla="*/ 317396 h 1861697"/>
                <a:gd name="connsiteX12" fmla="*/ 463164 w 513116"/>
                <a:gd name="connsiteY12" fmla="*/ 497055 h 1861697"/>
                <a:gd name="connsiteX13" fmla="*/ 457792 w 513116"/>
                <a:gd name="connsiteY13" fmla="*/ 517105 h 1861697"/>
                <a:gd name="connsiteX14" fmla="*/ 455070 w 513116"/>
                <a:gd name="connsiteY14" fmla="*/ 522586 h 1861697"/>
                <a:gd name="connsiteX15" fmla="*/ 434359 w 513116"/>
                <a:gd name="connsiteY15" fmla="*/ 587901 h 1861697"/>
                <a:gd name="connsiteX16" fmla="*/ 283733 w 513116"/>
                <a:gd name="connsiteY16" fmla="*/ 830299 h 1861697"/>
                <a:gd name="connsiteX17" fmla="*/ 251870 w 513116"/>
                <a:gd name="connsiteY17" fmla="*/ 875521 h 1861697"/>
                <a:gd name="connsiteX18" fmla="*/ 305566 w 513116"/>
                <a:gd name="connsiteY18" fmla="*/ 1861697 h 1861697"/>
                <a:gd name="connsiteX19" fmla="*/ 0 w 513116"/>
                <a:gd name="connsiteY19" fmla="*/ 1861697 h 1861697"/>
                <a:gd name="connsiteX20" fmla="*/ 50895 w 513116"/>
                <a:gd name="connsiteY20" fmla="*/ 926976 h 1861697"/>
                <a:gd name="connsiteX21" fmla="*/ 47164 w 513116"/>
                <a:gd name="connsiteY21" fmla="*/ 918455 h 1861697"/>
                <a:gd name="connsiteX22" fmla="*/ 38174 w 513116"/>
                <a:gd name="connsiteY22" fmla="*/ 809490 h 1861697"/>
                <a:gd name="connsiteX23" fmla="*/ 119069 w 513116"/>
                <a:gd name="connsiteY23" fmla="*/ 627628 h 1861697"/>
                <a:gd name="connsiteX24" fmla="*/ 119319 w 513116"/>
                <a:gd name="connsiteY24" fmla="*/ 627244 h 1861697"/>
                <a:gd name="connsiteX25" fmla="*/ 67105 w 513116"/>
                <a:gd name="connsiteY25" fmla="*/ 410378 h 1861697"/>
                <a:gd name="connsiteX26" fmla="*/ 121875 w 513116"/>
                <a:gd name="connsiteY26" fmla="*/ 320872 h 1861697"/>
                <a:gd name="connsiteX27" fmla="*/ 121874 w 513116"/>
                <a:gd name="connsiteY27" fmla="*/ 320871 h 1861697"/>
                <a:gd name="connsiteX28" fmla="*/ 211379 w 513116"/>
                <a:gd name="connsiteY28" fmla="*/ 375642 h 1861697"/>
                <a:gd name="connsiteX29" fmla="*/ 233406 w 513116"/>
                <a:gd name="connsiteY29" fmla="*/ 467132 h 1861697"/>
                <a:gd name="connsiteX30" fmla="*/ 250540 w 513116"/>
                <a:gd name="connsiteY30" fmla="*/ 443082 h 1861697"/>
                <a:gd name="connsiteX31" fmla="*/ 282508 w 513116"/>
                <a:gd name="connsiteY31" fmla="*/ 391229 h 1861697"/>
                <a:gd name="connsiteX32" fmla="*/ 318249 w 513116"/>
                <a:gd name="connsiteY32" fmla="*/ 257838 h 1861697"/>
                <a:gd name="connsiteX33" fmla="*/ 269036 w 513116"/>
                <a:gd name="connsiteY33" fmla="*/ 74172 h 1861697"/>
                <a:gd name="connsiteX34" fmla="*/ 310692 w 513116"/>
                <a:gd name="connsiteY34" fmla="*/ 2022 h 1861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3116" h="1861697">
                  <a:moveTo>
                    <a:pt x="310692" y="2022"/>
                  </a:moveTo>
                  <a:cubicBezTo>
                    <a:pt x="334262" y="-4295"/>
                    <a:pt x="358324" y="4617"/>
                    <a:pt x="372436" y="22726"/>
                  </a:cubicBezTo>
                  <a:lnTo>
                    <a:pt x="380082" y="38120"/>
                  </a:lnTo>
                  <a:lnTo>
                    <a:pt x="382918" y="36710"/>
                  </a:lnTo>
                  <a:cubicBezTo>
                    <a:pt x="415657" y="27938"/>
                    <a:pt x="449307" y="47366"/>
                    <a:pt x="458081" y="80106"/>
                  </a:cubicBezTo>
                  <a:lnTo>
                    <a:pt x="511593" y="279813"/>
                  </a:lnTo>
                  <a:lnTo>
                    <a:pt x="512332" y="291635"/>
                  </a:lnTo>
                  <a:lnTo>
                    <a:pt x="512828" y="293074"/>
                  </a:lnTo>
                  <a:lnTo>
                    <a:pt x="512627" y="296305"/>
                  </a:lnTo>
                  <a:lnTo>
                    <a:pt x="513116" y="304137"/>
                  </a:lnTo>
                  <a:cubicBezTo>
                    <a:pt x="512717" y="305299"/>
                    <a:pt x="512316" y="306462"/>
                    <a:pt x="511917" y="307624"/>
                  </a:cubicBezTo>
                  <a:lnTo>
                    <a:pt x="511304" y="317396"/>
                  </a:lnTo>
                  <a:lnTo>
                    <a:pt x="463164" y="497055"/>
                  </a:lnTo>
                  <a:lnTo>
                    <a:pt x="457792" y="517105"/>
                  </a:lnTo>
                  <a:lnTo>
                    <a:pt x="455070" y="522586"/>
                  </a:lnTo>
                  <a:lnTo>
                    <a:pt x="434359" y="587901"/>
                  </a:lnTo>
                  <a:cubicBezTo>
                    <a:pt x="396574" y="690078"/>
                    <a:pt x="344647" y="777133"/>
                    <a:pt x="283733" y="830299"/>
                  </a:cubicBezTo>
                  <a:lnTo>
                    <a:pt x="251870" y="875521"/>
                  </a:lnTo>
                  <a:lnTo>
                    <a:pt x="305566" y="1861697"/>
                  </a:lnTo>
                  <a:lnTo>
                    <a:pt x="0" y="1861697"/>
                  </a:lnTo>
                  <a:lnTo>
                    <a:pt x="50895" y="926976"/>
                  </a:lnTo>
                  <a:lnTo>
                    <a:pt x="47164" y="918455"/>
                  </a:lnTo>
                  <a:cubicBezTo>
                    <a:pt x="39733" y="896493"/>
                    <a:pt x="33329" y="862059"/>
                    <a:pt x="38174" y="809490"/>
                  </a:cubicBezTo>
                  <a:cubicBezTo>
                    <a:pt x="47864" y="704351"/>
                    <a:pt x="87282" y="680622"/>
                    <a:pt x="119069" y="627628"/>
                  </a:cubicBezTo>
                  <a:cubicBezTo>
                    <a:pt x="119152" y="627500"/>
                    <a:pt x="119236" y="627372"/>
                    <a:pt x="119319" y="627244"/>
                  </a:cubicBezTo>
                  <a:lnTo>
                    <a:pt x="67105" y="410378"/>
                  </a:lnTo>
                  <a:cubicBezTo>
                    <a:pt x="57513" y="370538"/>
                    <a:pt x="82034" y="330464"/>
                    <a:pt x="121875" y="320872"/>
                  </a:cubicBezTo>
                  <a:lnTo>
                    <a:pt x="121874" y="320871"/>
                  </a:lnTo>
                  <a:cubicBezTo>
                    <a:pt x="161714" y="311280"/>
                    <a:pt x="201786" y="335800"/>
                    <a:pt x="211379" y="375642"/>
                  </a:cubicBezTo>
                  <a:lnTo>
                    <a:pt x="233406" y="467132"/>
                  </a:lnTo>
                  <a:lnTo>
                    <a:pt x="250540" y="443082"/>
                  </a:lnTo>
                  <a:cubicBezTo>
                    <a:pt x="261377" y="426940"/>
                    <a:pt x="272062" y="409846"/>
                    <a:pt x="282508" y="391229"/>
                  </a:cubicBezTo>
                  <a:lnTo>
                    <a:pt x="318249" y="257838"/>
                  </a:lnTo>
                  <a:lnTo>
                    <a:pt x="269036" y="74172"/>
                  </a:lnTo>
                  <a:cubicBezTo>
                    <a:pt x="260616" y="42745"/>
                    <a:pt x="279264" y="10442"/>
                    <a:pt x="310692" y="202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0003724-748C-CD62-F62C-0E028085A12D}"/>
              </a:ext>
            </a:extLst>
          </p:cNvPr>
          <p:cNvGrpSpPr/>
          <p:nvPr/>
        </p:nvGrpSpPr>
        <p:grpSpPr>
          <a:xfrm>
            <a:off x="6578002" y="5220426"/>
            <a:ext cx="862620" cy="882573"/>
            <a:chOff x="-2441034" y="4194063"/>
            <a:chExt cx="3267839" cy="3343426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4D21A70D-D073-6313-82B1-D3A9D4195901}"/>
                </a:ext>
              </a:extLst>
            </p:cNvPr>
            <p:cNvSpPr/>
            <p:nvPr/>
          </p:nvSpPr>
          <p:spPr bwMode="auto">
            <a:xfrm>
              <a:off x="-2441034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AB3E425-ED07-0E99-2769-141A3B23CA46}"/>
                </a:ext>
              </a:extLst>
            </p:cNvPr>
            <p:cNvGrpSpPr/>
            <p:nvPr/>
          </p:nvGrpSpPr>
          <p:grpSpPr>
            <a:xfrm rot="20471165">
              <a:off x="-817948" y="5145582"/>
              <a:ext cx="1559548" cy="2391907"/>
              <a:chOff x="3852070" y="5453111"/>
              <a:chExt cx="881110" cy="1135275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0380AE1-A7BA-4753-270F-5D7BD7ECA12C}"/>
                  </a:ext>
                </a:extLst>
              </p:cNvPr>
              <p:cNvSpPr/>
              <p:nvPr/>
            </p:nvSpPr>
            <p:spPr bwMode="auto">
              <a:xfrm>
                <a:off x="3852070" y="5552797"/>
                <a:ext cx="697581" cy="1035589"/>
              </a:xfrm>
              <a:custGeom>
                <a:avLst/>
                <a:gdLst>
                  <a:gd name="connsiteX0" fmla="*/ 258135 w 697581"/>
                  <a:gd name="connsiteY0" fmla="*/ 0 h 877605"/>
                  <a:gd name="connsiteX1" fmla="*/ 439446 w 697581"/>
                  <a:gd name="connsiteY1" fmla="*/ 0 h 877605"/>
                  <a:gd name="connsiteX2" fmla="*/ 697581 w 697581"/>
                  <a:gd name="connsiteY2" fmla="*/ 258135 h 877605"/>
                  <a:gd name="connsiteX3" fmla="*/ 697581 w 697581"/>
                  <a:gd name="connsiteY3" fmla="*/ 363367 h 877605"/>
                  <a:gd name="connsiteX4" fmla="*/ 539924 w 697581"/>
                  <a:gd name="connsiteY4" fmla="*/ 601217 h 877605"/>
                  <a:gd name="connsiteX5" fmla="*/ 522414 w 697581"/>
                  <a:gd name="connsiteY5" fmla="*/ 606652 h 877605"/>
                  <a:gd name="connsiteX6" fmla="*/ 568085 w 697581"/>
                  <a:gd name="connsiteY6" fmla="*/ 877605 h 877605"/>
                  <a:gd name="connsiteX7" fmla="*/ 95125 w 697581"/>
                  <a:gd name="connsiteY7" fmla="*/ 877605 h 877605"/>
                  <a:gd name="connsiteX8" fmla="*/ 143340 w 697581"/>
                  <a:gd name="connsiteY8" fmla="*/ 591564 h 877605"/>
                  <a:gd name="connsiteX9" fmla="*/ 75606 w 697581"/>
                  <a:gd name="connsiteY9" fmla="*/ 545896 h 877605"/>
                  <a:gd name="connsiteX10" fmla="*/ 0 w 697581"/>
                  <a:gd name="connsiteY10" fmla="*/ 363367 h 877605"/>
                  <a:gd name="connsiteX11" fmla="*/ 0 w 697581"/>
                  <a:gd name="connsiteY11" fmla="*/ 258135 h 877605"/>
                  <a:gd name="connsiteX12" fmla="*/ 258135 w 697581"/>
                  <a:gd name="connsiteY12" fmla="*/ 0 h 877605"/>
                  <a:gd name="connsiteX0" fmla="*/ 258135 w 697581"/>
                  <a:gd name="connsiteY0" fmla="*/ 0 h 894041"/>
                  <a:gd name="connsiteX1" fmla="*/ 439446 w 697581"/>
                  <a:gd name="connsiteY1" fmla="*/ 0 h 894041"/>
                  <a:gd name="connsiteX2" fmla="*/ 697581 w 697581"/>
                  <a:gd name="connsiteY2" fmla="*/ 258135 h 894041"/>
                  <a:gd name="connsiteX3" fmla="*/ 697581 w 697581"/>
                  <a:gd name="connsiteY3" fmla="*/ 363367 h 894041"/>
                  <a:gd name="connsiteX4" fmla="*/ 539924 w 697581"/>
                  <a:gd name="connsiteY4" fmla="*/ 601217 h 894041"/>
                  <a:gd name="connsiteX5" fmla="*/ 522414 w 697581"/>
                  <a:gd name="connsiteY5" fmla="*/ 606652 h 894041"/>
                  <a:gd name="connsiteX6" fmla="*/ 568085 w 697581"/>
                  <a:gd name="connsiteY6" fmla="*/ 877605 h 894041"/>
                  <a:gd name="connsiteX7" fmla="*/ 94144 w 697581"/>
                  <a:gd name="connsiteY7" fmla="*/ 894041 h 894041"/>
                  <a:gd name="connsiteX8" fmla="*/ 143340 w 697581"/>
                  <a:gd name="connsiteY8" fmla="*/ 591564 h 894041"/>
                  <a:gd name="connsiteX9" fmla="*/ 75606 w 697581"/>
                  <a:gd name="connsiteY9" fmla="*/ 545896 h 894041"/>
                  <a:gd name="connsiteX10" fmla="*/ 0 w 697581"/>
                  <a:gd name="connsiteY10" fmla="*/ 363367 h 894041"/>
                  <a:gd name="connsiteX11" fmla="*/ 0 w 697581"/>
                  <a:gd name="connsiteY11" fmla="*/ 258135 h 894041"/>
                  <a:gd name="connsiteX12" fmla="*/ 258135 w 697581"/>
                  <a:gd name="connsiteY12" fmla="*/ 0 h 894041"/>
                  <a:gd name="connsiteX0" fmla="*/ 258135 w 697581"/>
                  <a:gd name="connsiteY0" fmla="*/ 0 h 995297"/>
                  <a:gd name="connsiteX1" fmla="*/ 439446 w 697581"/>
                  <a:gd name="connsiteY1" fmla="*/ 0 h 995297"/>
                  <a:gd name="connsiteX2" fmla="*/ 697581 w 697581"/>
                  <a:gd name="connsiteY2" fmla="*/ 258135 h 995297"/>
                  <a:gd name="connsiteX3" fmla="*/ 697581 w 697581"/>
                  <a:gd name="connsiteY3" fmla="*/ 363367 h 995297"/>
                  <a:gd name="connsiteX4" fmla="*/ 539924 w 697581"/>
                  <a:gd name="connsiteY4" fmla="*/ 601217 h 995297"/>
                  <a:gd name="connsiteX5" fmla="*/ 522414 w 697581"/>
                  <a:gd name="connsiteY5" fmla="*/ 606652 h 995297"/>
                  <a:gd name="connsiteX6" fmla="*/ 568085 w 697581"/>
                  <a:gd name="connsiteY6" fmla="*/ 877605 h 995297"/>
                  <a:gd name="connsiteX7" fmla="*/ 360335 w 697581"/>
                  <a:gd name="connsiteY7" fmla="*/ 995297 h 995297"/>
                  <a:gd name="connsiteX8" fmla="*/ 94144 w 697581"/>
                  <a:gd name="connsiteY8" fmla="*/ 894041 h 995297"/>
                  <a:gd name="connsiteX9" fmla="*/ 143340 w 697581"/>
                  <a:gd name="connsiteY9" fmla="*/ 591564 h 995297"/>
                  <a:gd name="connsiteX10" fmla="*/ 75606 w 697581"/>
                  <a:gd name="connsiteY10" fmla="*/ 545896 h 995297"/>
                  <a:gd name="connsiteX11" fmla="*/ 0 w 697581"/>
                  <a:gd name="connsiteY11" fmla="*/ 363367 h 995297"/>
                  <a:gd name="connsiteX12" fmla="*/ 0 w 697581"/>
                  <a:gd name="connsiteY12" fmla="*/ 258135 h 995297"/>
                  <a:gd name="connsiteX13" fmla="*/ 258135 w 697581"/>
                  <a:gd name="connsiteY13" fmla="*/ 0 h 995297"/>
                  <a:gd name="connsiteX0" fmla="*/ 360335 w 697581"/>
                  <a:gd name="connsiteY0" fmla="*/ 995297 h 1038697"/>
                  <a:gd name="connsiteX1" fmla="*/ 94144 w 697581"/>
                  <a:gd name="connsiteY1" fmla="*/ 894041 h 1038697"/>
                  <a:gd name="connsiteX2" fmla="*/ 143340 w 697581"/>
                  <a:gd name="connsiteY2" fmla="*/ 591564 h 1038697"/>
                  <a:gd name="connsiteX3" fmla="*/ 75606 w 697581"/>
                  <a:gd name="connsiteY3" fmla="*/ 545896 h 1038697"/>
                  <a:gd name="connsiteX4" fmla="*/ 0 w 697581"/>
                  <a:gd name="connsiteY4" fmla="*/ 363367 h 1038697"/>
                  <a:gd name="connsiteX5" fmla="*/ 0 w 697581"/>
                  <a:gd name="connsiteY5" fmla="*/ 258135 h 1038697"/>
                  <a:gd name="connsiteX6" fmla="*/ 258135 w 697581"/>
                  <a:gd name="connsiteY6" fmla="*/ 0 h 1038697"/>
                  <a:gd name="connsiteX7" fmla="*/ 439446 w 697581"/>
                  <a:gd name="connsiteY7" fmla="*/ 0 h 1038697"/>
                  <a:gd name="connsiteX8" fmla="*/ 697581 w 697581"/>
                  <a:gd name="connsiteY8" fmla="*/ 258135 h 1038697"/>
                  <a:gd name="connsiteX9" fmla="*/ 697581 w 697581"/>
                  <a:gd name="connsiteY9" fmla="*/ 363367 h 1038697"/>
                  <a:gd name="connsiteX10" fmla="*/ 539924 w 697581"/>
                  <a:gd name="connsiteY10" fmla="*/ 601217 h 1038697"/>
                  <a:gd name="connsiteX11" fmla="*/ 522414 w 697581"/>
                  <a:gd name="connsiteY11" fmla="*/ 606652 h 1038697"/>
                  <a:gd name="connsiteX12" fmla="*/ 568085 w 697581"/>
                  <a:gd name="connsiteY12" fmla="*/ 877605 h 1038697"/>
                  <a:gd name="connsiteX13" fmla="*/ 411997 w 697581"/>
                  <a:gd name="connsiteY13" fmla="*/ 1038697 h 1038697"/>
                  <a:gd name="connsiteX0" fmla="*/ 94144 w 697581"/>
                  <a:gd name="connsiteY0" fmla="*/ 894041 h 1038697"/>
                  <a:gd name="connsiteX1" fmla="*/ 143340 w 697581"/>
                  <a:gd name="connsiteY1" fmla="*/ 591564 h 1038697"/>
                  <a:gd name="connsiteX2" fmla="*/ 75606 w 697581"/>
                  <a:gd name="connsiteY2" fmla="*/ 545896 h 1038697"/>
                  <a:gd name="connsiteX3" fmla="*/ 0 w 697581"/>
                  <a:gd name="connsiteY3" fmla="*/ 363367 h 1038697"/>
                  <a:gd name="connsiteX4" fmla="*/ 0 w 697581"/>
                  <a:gd name="connsiteY4" fmla="*/ 258135 h 1038697"/>
                  <a:gd name="connsiteX5" fmla="*/ 258135 w 697581"/>
                  <a:gd name="connsiteY5" fmla="*/ 0 h 1038697"/>
                  <a:gd name="connsiteX6" fmla="*/ 439446 w 697581"/>
                  <a:gd name="connsiteY6" fmla="*/ 0 h 1038697"/>
                  <a:gd name="connsiteX7" fmla="*/ 697581 w 697581"/>
                  <a:gd name="connsiteY7" fmla="*/ 258135 h 1038697"/>
                  <a:gd name="connsiteX8" fmla="*/ 697581 w 697581"/>
                  <a:gd name="connsiteY8" fmla="*/ 363367 h 1038697"/>
                  <a:gd name="connsiteX9" fmla="*/ 539924 w 697581"/>
                  <a:gd name="connsiteY9" fmla="*/ 601217 h 1038697"/>
                  <a:gd name="connsiteX10" fmla="*/ 522414 w 697581"/>
                  <a:gd name="connsiteY10" fmla="*/ 606652 h 1038697"/>
                  <a:gd name="connsiteX11" fmla="*/ 568085 w 697581"/>
                  <a:gd name="connsiteY11" fmla="*/ 877605 h 1038697"/>
                  <a:gd name="connsiteX12" fmla="*/ 411997 w 697581"/>
                  <a:gd name="connsiteY12" fmla="*/ 1038697 h 1038697"/>
                  <a:gd name="connsiteX0" fmla="*/ 94144 w 697581"/>
                  <a:gd name="connsiteY0" fmla="*/ 894041 h 894041"/>
                  <a:gd name="connsiteX1" fmla="*/ 143340 w 697581"/>
                  <a:gd name="connsiteY1" fmla="*/ 591564 h 894041"/>
                  <a:gd name="connsiteX2" fmla="*/ 75606 w 697581"/>
                  <a:gd name="connsiteY2" fmla="*/ 545896 h 894041"/>
                  <a:gd name="connsiteX3" fmla="*/ 0 w 697581"/>
                  <a:gd name="connsiteY3" fmla="*/ 363367 h 894041"/>
                  <a:gd name="connsiteX4" fmla="*/ 0 w 697581"/>
                  <a:gd name="connsiteY4" fmla="*/ 258135 h 894041"/>
                  <a:gd name="connsiteX5" fmla="*/ 258135 w 697581"/>
                  <a:gd name="connsiteY5" fmla="*/ 0 h 894041"/>
                  <a:gd name="connsiteX6" fmla="*/ 439446 w 697581"/>
                  <a:gd name="connsiteY6" fmla="*/ 0 h 894041"/>
                  <a:gd name="connsiteX7" fmla="*/ 697581 w 697581"/>
                  <a:gd name="connsiteY7" fmla="*/ 258135 h 894041"/>
                  <a:gd name="connsiteX8" fmla="*/ 697581 w 697581"/>
                  <a:gd name="connsiteY8" fmla="*/ 363367 h 894041"/>
                  <a:gd name="connsiteX9" fmla="*/ 539924 w 697581"/>
                  <a:gd name="connsiteY9" fmla="*/ 601217 h 894041"/>
                  <a:gd name="connsiteX10" fmla="*/ 522414 w 697581"/>
                  <a:gd name="connsiteY10" fmla="*/ 606652 h 894041"/>
                  <a:gd name="connsiteX11" fmla="*/ 568085 w 697581"/>
                  <a:gd name="connsiteY11" fmla="*/ 877605 h 894041"/>
                  <a:gd name="connsiteX0" fmla="*/ 94144 w 697581"/>
                  <a:gd name="connsiteY0" fmla="*/ 894041 h 1035589"/>
                  <a:gd name="connsiteX1" fmla="*/ 143340 w 697581"/>
                  <a:gd name="connsiteY1" fmla="*/ 591564 h 1035589"/>
                  <a:gd name="connsiteX2" fmla="*/ 75606 w 697581"/>
                  <a:gd name="connsiteY2" fmla="*/ 545896 h 1035589"/>
                  <a:gd name="connsiteX3" fmla="*/ 0 w 697581"/>
                  <a:gd name="connsiteY3" fmla="*/ 363367 h 1035589"/>
                  <a:gd name="connsiteX4" fmla="*/ 0 w 697581"/>
                  <a:gd name="connsiteY4" fmla="*/ 258135 h 1035589"/>
                  <a:gd name="connsiteX5" fmla="*/ 258135 w 697581"/>
                  <a:gd name="connsiteY5" fmla="*/ 0 h 1035589"/>
                  <a:gd name="connsiteX6" fmla="*/ 439446 w 697581"/>
                  <a:gd name="connsiteY6" fmla="*/ 0 h 1035589"/>
                  <a:gd name="connsiteX7" fmla="*/ 697581 w 697581"/>
                  <a:gd name="connsiteY7" fmla="*/ 258135 h 1035589"/>
                  <a:gd name="connsiteX8" fmla="*/ 697581 w 697581"/>
                  <a:gd name="connsiteY8" fmla="*/ 363367 h 1035589"/>
                  <a:gd name="connsiteX9" fmla="*/ 539924 w 697581"/>
                  <a:gd name="connsiteY9" fmla="*/ 601217 h 1035589"/>
                  <a:gd name="connsiteX10" fmla="*/ 522414 w 697581"/>
                  <a:gd name="connsiteY10" fmla="*/ 606652 h 1035589"/>
                  <a:gd name="connsiteX11" fmla="*/ 569395 w 697581"/>
                  <a:gd name="connsiteY11" fmla="*/ 1035589 h 103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7581" h="1035589">
                    <a:moveTo>
                      <a:pt x="94144" y="894041"/>
                    </a:moveTo>
                    <a:lnTo>
                      <a:pt x="143340" y="591564"/>
                    </a:lnTo>
                    <a:lnTo>
                      <a:pt x="75606" y="545896"/>
                    </a:lnTo>
                    <a:cubicBezTo>
                      <a:pt x="28893" y="499183"/>
                      <a:pt x="0" y="434649"/>
                      <a:pt x="0" y="363367"/>
                    </a:cubicBezTo>
                    <a:lnTo>
                      <a:pt x="0" y="258135"/>
                    </a:lnTo>
                    <a:cubicBezTo>
                      <a:pt x="0" y="115571"/>
                      <a:pt x="115571" y="0"/>
                      <a:pt x="258135" y="0"/>
                    </a:cubicBezTo>
                    <a:lnTo>
                      <a:pt x="439446" y="0"/>
                    </a:lnTo>
                    <a:cubicBezTo>
                      <a:pt x="582010" y="0"/>
                      <a:pt x="697581" y="115571"/>
                      <a:pt x="697581" y="258135"/>
                    </a:cubicBezTo>
                    <a:lnTo>
                      <a:pt x="697581" y="363367"/>
                    </a:lnTo>
                    <a:cubicBezTo>
                      <a:pt x="697581" y="470290"/>
                      <a:pt x="632573" y="562030"/>
                      <a:pt x="539924" y="601217"/>
                    </a:cubicBezTo>
                    <a:lnTo>
                      <a:pt x="522414" y="606652"/>
                    </a:lnTo>
                    <a:lnTo>
                      <a:pt x="569395" y="1035589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3F5D49CF-7A8C-15A1-6785-D21307F5AAAD}"/>
                  </a:ext>
                </a:extLst>
              </p:cNvPr>
              <p:cNvSpPr/>
              <p:nvPr/>
            </p:nvSpPr>
            <p:spPr bwMode="auto">
              <a:xfrm>
                <a:off x="3860146" y="5520990"/>
                <a:ext cx="175319" cy="31928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DFA8FE2-FFDC-E88F-C0DE-53337355C9ED}"/>
                  </a:ext>
                </a:extLst>
              </p:cNvPr>
              <p:cNvSpPr/>
              <p:nvPr/>
            </p:nvSpPr>
            <p:spPr bwMode="auto">
              <a:xfrm>
                <a:off x="4031075" y="5473284"/>
                <a:ext cx="175319" cy="350218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9C371BB-AD58-EE06-190F-28347CF9602C}"/>
                  </a:ext>
                </a:extLst>
              </p:cNvPr>
              <p:cNvSpPr/>
              <p:nvPr/>
            </p:nvSpPr>
            <p:spPr bwMode="auto">
              <a:xfrm>
                <a:off x="4200861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AD57999-2AE8-92BD-B7CB-65256313959F}"/>
                  </a:ext>
                </a:extLst>
              </p:cNvPr>
              <p:cNvSpPr/>
              <p:nvPr/>
            </p:nvSpPr>
            <p:spPr bwMode="auto">
              <a:xfrm>
                <a:off x="4374332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CAD9552-7B9C-40F3-8D18-DD873EFAB07D}"/>
                  </a:ext>
                </a:extLst>
              </p:cNvPr>
              <p:cNvSpPr/>
              <p:nvPr/>
            </p:nvSpPr>
            <p:spPr bwMode="auto">
              <a:xfrm>
                <a:off x="4414124" y="5552798"/>
                <a:ext cx="319056" cy="487358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星: 10 pt 18">
              <a:extLst>
                <a:ext uri="{FF2B5EF4-FFF2-40B4-BE49-F238E27FC236}">
                  <a16:creationId xmlns:a16="http://schemas.microsoft.com/office/drawing/2014/main" id="{E53B83C2-2F47-FD94-F729-402C52DC4E85}"/>
                </a:ext>
              </a:extLst>
            </p:cNvPr>
            <p:cNvSpPr/>
            <p:nvPr/>
          </p:nvSpPr>
          <p:spPr bwMode="auto">
            <a:xfrm>
              <a:off x="-1605422" y="4510357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星: 10 pt 19">
              <a:extLst>
                <a:ext uri="{FF2B5EF4-FFF2-40B4-BE49-F238E27FC236}">
                  <a16:creationId xmlns:a16="http://schemas.microsoft.com/office/drawing/2014/main" id="{67F88B62-AF3F-2884-3561-7DE9CE8E8908}"/>
                </a:ext>
              </a:extLst>
            </p:cNvPr>
            <p:cNvSpPr/>
            <p:nvPr/>
          </p:nvSpPr>
          <p:spPr bwMode="auto">
            <a:xfrm>
              <a:off x="-2130153" y="5497349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2FF1963-D66A-6BE0-C822-16A644E1E5D9}"/>
              </a:ext>
            </a:extLst>
          </p:cNvPr>
          <p:cNvGrpSpPr/>
          <p:nvPr/>
        </p:nvGrpSpPr>
        <p:grpSpPr>
          <a:xfrm>
            <a:off x="2432668" y="2990498"/>
            <a:ext cx="1173692" cy="1172264"/>
            <a:chOff x="-158193" y="4194063"/>
            <a:chExt cx="3271820" cy="3267839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FD875C7B-2D90-1114-128B-82403CE1529E}"/>
                </a:ext>
              </a:extLst>
            </p:cNvPr>
            <p:cNvSpPr/>
            <p:nvPr/>
          </p:nvSpPr>
          <p:spPr bwMode="auto">
            <a:xfrm>
              <a:off x="-154212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C2AD69F-D832-8021-3740-629AAB4DD2C2}"/>
                </a:ext>
              </a:extLst>
            </p:cNvPr>
            <p:cNvSpPr/>
            <p:nvPr/>
          </p:nvSpPr>
          <p:spPr bwMode="auto">
            <a:xfrm>
              <a:off x="467258" y="4337305"/>
              <a:ext cx="1180697" cy="118069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6BBD52F-65E6-37C6-3035-E475BF4EE7E5}"/>
                </a:ext>
              </a:extLst>
            </p:cNvPr>
            <p:cNvSpPr/>
            <p:nvPr/>
          </p:nvSpPr>
          <p:spPr bwMode="auto">
            <a:xfrm>
              <a:off x="655087" y="4514850"/>
              <a:ext cx="825610" cy="825608"/>
            </a:xfrm>
            <a:prstGeom prst="ellips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B4EBD0F-97FA-7CD9-5187-A0F313F65A07}"/>
                </a:ext>
              </a:extLst>
            </p:cNvPr>
            <p:cNvSpPr/>
            <p:nvPr/>
          </p:nvSpPr>
          <p:spPr bwMode="auto">
            <a:xfrm>
              <a:off x="524068" y="4637230"/>
              <a:ext cx="1800283" cy="2691766"/>
            </a:xfrm>
            <a:custGeom>
              <a:avLst/>
              <a:gdLst>
                <a:gd name="connsiteX0" fmla="*/ 527709 w 1751862"/>
                <a:gd name="connsiteY0" fmla="*/ 0 h 2619367"/>
                <a:gd name="connsiteX1" fmla="*/ 744399 w 1751862"/>
                <a:gd name="connsiteY1" fmla="*/ 216690 h 2619367"/>
                <a:gd name="connsiteX2" fmla="*/ 744399 w 1751862"/>
                <a:gd name="connsiteY2" fmla="*/ 1215684 h 2619367"/>
                <a:gd name="connsiteX3" fmla="*/ 756000 w 1751862"/>
                <a:gd name="connsiteY3" fmla="*/ 1195762 h 2619367"/>
                <a:gd name="connsiteX4" fmla="*/ 888146 w 1751862"/>
                <a:gd name="connsiteY4" fmla="*/ 1132388 h 2619367"/>
                <a:gd name="connsiteX5" fmla="*/ 1047972 w 1751862"/>
                <a:gd name="connsiteY5" fmla="*/ 1236563 h 2619367"/>
                <a:gd name="connsiteX6" fmla="*/ 1068483 w 1751862"/>
                <a:gd name="connsiteY6" fmla="*/ 1297048 h 2619367"/>
                <a:gd name="connsiteX7" fmla="*/ 1081573 w 1751862"/>
                <a:gd name="connsiteY7" fmla="*/ 1297048 h 2619367"/>
                <a:gd name="connsiteX8" fmla="*/ 1102082 w 1751862"/>
                <a:gd name="connsiteY8" fmla="*/ 1236566 h 2619367"/>
                <a:gd name="connsiteX9" fmla="*/ 1261909 w 1751862"/>
                <a:gd name="connsiteY9" fmla="*/ 1132390 h 2619367"/>
                <a:gd name="connsiteX10" fmla="*/ 1444994 w 1751862"/>
                <a:gd name="connsiteY10" fmla="*/ 1305156 h 2619367"/>
                <a:gd name="connsiteX11" fmla="*/ 1448084 w 1751862"/>
                <a:gd name="connsiteY11" fmla="*/ 1340650 h 2619367"/>
                <a:gd name="connsiteX12" fmla="*/ 1450234 w 1751862"/>
                <a:gd name="connsiteY12" fmla="*/ 1341817 h 2619367"/>
                <a:gd name="connsiteX13" fmla="*/ 1460698 w 1751862"/>
                <a:gd name="connsiteY13" fmla="*/ 1281809 h 2619367"/>
                <a:gd name="connsiteX14" fmla="*/ 1600326 w 1751862"/>
                <a:gd name="connsiteY14" fmla="*/ 1174654 h 2619367"/>
                <a:gd name="connsiteX15" fmla="*/ 1751862 w 1751862"/>
                <a:gd name="connsiteY15" fmla="*/ 1350102 h 2619367"/>
                <a:gd name="connsiteX16" fmla="*/ 1751862 w 1751862"/>
                <a:gd name="connsiteY16" fmla="*/ 1805440 h 2619367"/>
                <a:gd name="connsiteX17" fmla="*/ 1751862 w 1751862"/>
                <a:gd name="connsiteY17" fmla="*/ 1847666 h 2619367"/>
                <a:gd name="connsiteX18" fmla="*/ 1751862 w 1751862"/>
                <a:gd name="connsiteY18" fmla="*/ 2110975 h 2619367"/>
                <a:gd name="connsiteX19" fmla="*/ 1243470 w 1751862"/>
                <a:gd name="connsiteY19" fmla="*/ 2619367 h 2619367"/>
                <a:gd name="connsiteX20" fmla="*/ 831618 w 1751862"/>
                <a:gd name="connsiteY20" fmla="*/ 2619367 h 2619367"/>
                <a:gd name="connsiteX21" fmla="*/ 333554 w 1751862"/>
                <a:gd name="connsiteY21" fmla="*/ 2213434 h 2619367"/>
                <a:gd name="connsiteX22" fmla="*/ 332083 w 1751862"/>
                <a:gd name="connsiteY22" fmla="*/ 2198837 h 2619367"/>
                <a:gd name="connsiteX23" fmla="*/ 85073 w 1751862"/>
                <a:gd name="connsiteY23" fmla="*/ 1951825 h 2619367"/>
                <a:gd name="connsiteX24" fmla="*/ 58019 w 1751862"/>
                <a:gd name="connsiteY24" fmla="*/ 1918706 h 2619367"/>
                <a:gd name="connsiteX25" fmla="*/ 41297 w 1751862"/>
                <a:gd name="connsiteY25" fmla="*/ 1886928 h 2619367"/>
                <a:gd name="connsiteX26" fmla="*/ 28319 w 1751862"/>
                <a:gd name="connsiteY26" fmla="*/ 1872215 h 2619367"/>
                <a:gd name="connsiteX27" fmla="*/ 10760 w 1751862"/>
                <a:gd name="connsiteY27" fmla="*/ 1833223 h 2619367"/>
                <a:gd name="connsiteX28" fmla="*/ 105596 w 1751862"/>
                <a:gd name="connsiteY28" fmla="*/ 1583815 h 2619367"/>
                <a:gd name="connsiteX29" fmla="*/ 311019 w 1751862"/>
                <a:gd name="connsiteY29" fmla="*/ 1465215 h 2619367"/>
                <a:gd name="connsiteX30" fmla="*/ 311019 w 1751862"/>
                <a:gd name="connsiteY30" fmla="*/ 216690 h 2619367"/>
                <a:gd name="connsiteX31" fmla="*/ 527709 w 1751862"/>
                <a:gd name="connsiteY31" fmla="*/ 0 h 261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51862" h="2619367">
                  <a:moveTo>
                    <a:pt x="527709" y="0"/>
                  </a:moveTo>
                  <a:cubicBezTo>
                    <a:pt x="647384" y="0"/>
                    <a:pt x="744399" y="97015"/>
                    <a:pt x="744399" y="216690"/>
                  </a:cubicBezTo>
                  <a:lnTo>
                    <a:pt x="744399" y="1215684"/>
                  </a:lnTo>
                  <a:lnTo>
                    <a:pt x="756000" y="1195762"/>
                  </a:lnTo>
                  <a:cubicBezTo>
                    <a:pt x="789819" y="1156606"/>
                    <a:pt x="836540" y="1132388"/>
                    <a:pt x="888146" y="1132388"/>
                  </a:cubicBezTo>
                  <a:cubicBezTo>
                    <a:pt x="955879" y="1132388"/>
                    <a:pt x="1015196" y="1174108"/>
                    <a:pt x="1047972" y="1236563"/>
                  </a:cubicBezTo>
                  <a:lnTo>
                    <a:pt x="1068483" y="1297048"/>
                  </a:lnTo>
                  <a:lnTo>
                    <a:pt x="1081573" y="1297048"/>
                  </a:lnTo>
                  <a:lnTo>
                    <a:pt x="1102082" y="1236566"/>
                  </a:lnTo>
                  <a:cubicBezTo>
                    <a:pt x="1134859" y="1174110"/>
                    <a:pt x="1194175" y="1132390"/>
                    <a:pt x="1261909" y="1132390"/>
                  </a:cubicBezTo>
                  <a:cubicBezTo>
                    <a:pt x="1352219" y="1132390"/>
                    <a:pt x="1427568" y="1206559"/>
                    <a:pt x="1444994" y="1305156"/>
                  </a:cubicBezTo>
                  <a:lnTo>
                    <a:pt x="1448084" y="1340650"/>
                  </a:lnTo>
                  <a:lnTo>
                    <a:pt x="1450234" y="1341817"/>
                  </a:lnTo>
                  <a:lnTo>
                    <a:pt x="1460698" y="1281809"/>
                  </a:lnTo>
                  <a:cubicBezTo>
                    <a:pt x="1483703" y="1218838"/>
                    <a:pt x="1537558" y="1174654"/>
                    <a:pt x="1600326" y="1174654"/>
                  </a:cubicBezTo>
                  <a:cubicBezTo>
                    <a:pt x="1684017" y="1174654"/>
                    <a:pt x="1751862" y="1253205"/>
                    <a:pt x="1751862" y="1350102"/>
                  </a:cubicBezTo>
                  <a:lnTo>
                    <a:pt x="1751862" y="1805440"/>
                  </a:lnTo>
                  <a:lnTo>
                    <a:pt x="1751862" y="1847666"/>
                  </a:lnTo>
                  <a:lnTo>
                    <a:pt x="1751862" y="2110975"/>
                  </a:lnTo>
                  <a:cubicBezTo>
                    <a:pt x="1751862" y="2391753"/>
                    <a:pt x="1524248" y="2619367"/>
                    <a:pt x="1243470" y="2619367"/>
                  </a:cubicBezTo>
                  <a:lnTo>
                    <a:pt x="831618" y="2619367"/>
                  </a:lnTo>
                  <a:cubicBezTo>
                    <a:pt x="585937" y="2619367"/>
                    <a:pt x="380960" y="2445100"/>
                    <a:pt x="333554" y="2213434"/>
                  </a:cubicBezTo>
                  <a:lnTo>
                    <a:pt x="332083" y="2198837"/>
                  </a:lnTo>
                  <a:lnTo>
                    <a:pt x="85073" y="1951825"/>
                  </a:lnTo>
                  <a:cubicBezTo>
                    <a:pt x="74767" y="1941519"/>
                    <a:pt x="65749" y="1930412"/>
                    <a:pt x="58019" y="1918706"/>
                  </a:cubicBezTo>
                  <a:lnTo>
                    <a:pt x="41297" y="1886928"/>
                  </a:lnTo>
                  <a:lnTo>
                    <a:pt x="28319" y="1872215"/>
                  </a:lnTo>
                  <a:lnTo>
                    <a:pt x="10760" y="1833223"/>
                  </a:lnTo>
                  <a:cubicBezTo>
                    <a:pt x="-20294" y="1740063"/>
                    <a:pt x="17239" y="1634828"/>
                    <a:pt x="105596" y="1583815"/>
                  </a:cubicBezTo>
                  <a:lnTo>
                    <a:pt x="311019" y="1465215"/>
                  </a:lnTo>
                  <a:lnTo>
                    <a:pt x="311019" y="216690"/>
                  </a:lnTo>
                  <a:cubicBezTo>
                    <a:pt x="311019" y="97015"/>
                    <a:pt x="408034" y="0"/>
                    <a:pt x="527709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227CED9-402A-921D-7CD0-82F50816AD87}"/>
                </a:ext>
              </a:extLst>
            </p:cNvPr>
            <p:cNvSpPr/>
            <p:nvPr/>
          </p:nvSpPr>
          <p:spPr bwMode="auto">
            <a:xfrm>
              <a:off x="-158193" y="4205918"/>
              <a:ext cx="3251249" cy="3251249"/>
            </a:xfrm>
            <a:custGeom>
              <a:avLst/>
              <a:gdLst>
                <a:gd name="connsiteX0" fmla="*/ 3138019 w 3251249"/>
                <a:gd name="connsiteY0" fmla="*/ 0 h 3251249"/>
                <a:gd name="connsiteX1" fmla="*/ 3251249 w 3251249"/>
                <a:gd name="connsiteY1" fmla="*/ 113230 h 3251249"/>
                <a:gd name="connsiteX2" fmla="*/ 113230 w 3251249"/>
                <a:gd name="connsiteY2" fmla="*/ 3251249 h 3251249"/>
                <a:gd name="connsiteX3" fmla="*/ 0 w 3251249"/>
                <a:gd name="connsiteY3" fmla="*/ 3138019 h 3251249"/>
                <a:gd name="connsiteX4" fmla="*/ 3138019 w 3251249"/>
                <a:gd name="connsiteY4" fmla="*/ 0 h 32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49" h="3251249">
                  <a:moveTo>
                    <a:pt x="3138019" y="0"/>
                  </a:moveTo>
                  <a:lnTo>
                    <a:pt x="3251249" y="113230"/>
                  </a:lnTo>
                  <a:lnTo>
                    <a:pt x="113230" y="3251249"/>
                  </a:lnTo>
                  <a:lnTo>
                    <a:pt x="0" y="3138019"/>
                  </a:lnTo>
                  <a:lnTo>
                    <a:pt x="313801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C4B0B-F061-F62B-085B-B8C1C859E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1001F21-28EE-79F1-B829-7A1AF8E4B61A}"/>
              </a:ext>
            </a:extLst>
          </p:cNvPr>
          <p:cNvSpPr txBox="1"/>
          <p:nvPr/>
        </p:nvSpPr>
        <p:spPr>
          <a:xfrm>
            <a:off x="308021" y="147263"/>
            <a:ext cx="6340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　ノックまたはお声がけください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4EA74ED-BC89-67E9-A091-CD8C67023784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6A26182-17A3-C375-DE12-2E8432BCE044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A1B454-8CC2-A07A-84D8-697763C43233}"/>
              </a:ext>
            </a:extLst>
          </p:cNvPr>
          <p:cNvSpPr txBox="1"/>
          <p:nvPr/>
        </p:nvSpPr>
        <p:spPr>
          <a:xfrm>
            <a:off x="2321506" y="1138911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A16BFB3-A623-33DA-EFD2-392B57DE57D4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65E67DB-F777-FF8E-E144-C1C96B66483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84B0417-5A11-9D94-3C75-B2E3B97553FE}"/>
              </a:ext>
            </a:extLst>
          </p:cNvPr>
          <p:cNvSpPr txBox="1"/>
          <p:nvPr/>
        </p:nvSpPr>
        <p:spPr>
          <a:xfrm>
            <a:off x="2706226" y="1867596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ノックまたはお声がけください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838AC82-9C46-6931-107A-069B838CA31B}"/>
              </a:ext>
            </a:extLst>
          </p:cNvPr>
          <p:cNvSpPr txBox="1"/>
          <p:nvPr/>
        </p:nvSpPr>
        <p:spPr>
          <a:xfrm>
            <a:off x="3714634" y="2795968"/>
            <a:ext cx="36471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A43E933-D2B8-4BCB-CE60-73C40065FEF6}"/>
              </a:ext>
            </a:extLst>
          </p:cNvPr>
          <p:cNvSpPr txBox="1"/>
          <p:nvPr/>
        </p:nvSpPr>
        <p:spPr>
          <a:xfrm>
            <a:off x="4009588" y="3375688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ノックまたは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お声がけください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8EFE546-FC7D-C6ED-4ED1-516C793AD212}"/>
              </a:ext>
            </a:extLst>
          </p:cNvPr>
          <p:cNvSpPr txBox="1"/>
          <p:nvPr/>
        </p:nvSpPr>
        <p:spPr>
          <a:xfrm>
            <a:off x="3108608" y="4569904"/>
            <a:ext cx="36471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F981540-509C-6010-139C-E5D631331C90}"/>
              </a:ext>
            </a:extLst>
          </p:cNvPr>
          <p:cNvSpPr txBox="1"/>
          <p:nvPr/>
        </p:nvSpPr>
        <p:spPr>
          <a:xfrm>
            <a:off x="3403562" y="5149624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ノックまたは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お声がけください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A261489-621B-03E0-6BF7-2BEAA57C7FEE}"/>
              </a:ext>
            </a:extLst>
          </p:cNvPr>
          <p:cNvGrpSpPr/>
          <p:nvPr/>
        </p:nvGrpSpPr>
        <p:grpSpPr>
          <a:xfrm>
            <a:off x="2492979" y="5215763"/>
            <a:ext cx="862620" cy="862620"/>
            <a:chOff x="-5963044" y="4194063"/>
            <a:chExt cx="3267839" cy="326783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D29F2E4-D7B4-EBEA-F0F1-78CFE63C2E71}"/>
                </a:ext>
              </a:extLst>
            </p:cNvPr>
            <p:cNvGrpSpPr/>
            <p:nvPr/>
          </p:nvGrpSpPr>
          <p:grpSpPr>
            <a:xfrm>
              <a:off x="-5963044" y="4194063"/>
              <a:ext cx="3267839" cy="3267839"/>
              <a:chOff x="-3684301" y="-319880"/>
              <a:chExt cx="3267839" cy="3267839"/>
            </a:xfrm>
          </p:grpSpPr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D1C41E1E-7709-18C7-9F7C-FAD75C95669F}"/>
                  </a:ext>
                </a:extLst>
              </p:cNvPr>
              <p:cNvSpPr/>
              <p:nvPr/>
            </p:nvSpPr>
            <p:spPr bwMode="auto">
              <a:xfrm>
                <a:off x="-3684301" y="-319880"/>
                <a:ext cx="3267839" cy="3267839"/>
              </a:xfrm>
              <a:prstGeom prst="roundRect">
                <a:avLst>
                  <a:gd name="adj" fmla="val 5105"/>
                </a:avLst>
              </a:prstGeom>
              <a:solidFill>
                <a:schemeClr val="bg1"/>
              </a:solidFill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BE7A183-09A4-CBD0-3CCF-EE99687CB4FA}"/>
                  </a:ext>
                </a:extLst>
              </p:cNvPr>
              <p:cNvSpPr/>
              <p:nvPr/>
            </p:nvSpPr>
            <p:spPr bwMode="auto">
              <a:xfrm>
                <a:off x="-3082689" y="-179478"/>
                <a:ext cx="2016372" cy="3054951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7F8A8B4-0C54-B61D-72EF-532D16F0634E}"/>
                  </a:ext>
                </a:extLst>
              </p:cNvPr>
              <p:cNvSpPr/>
              <p:nvPr/>
            </p:nvSpPr>
            <p:spPr bwMode="auto">
              <a:xfrm>
                <a:off x="-2596253" y="743719"/>
                <a:ext cx="1060235" cy="902427"/>
              </a:xfrm>
              <a:custGeom>
                <a:avLst/>
                <a:gdLst>
                  <a:gd name="connsiteX0" fmla="*/ 539636 w 1060235"/>
                  <a:gd name="connsiteY0" fmla="*/ 436781 h 902427"/>
                  <a:gd name="connsiteX1" fmla="*/ 957953 w 1060235"/>
                  <a:gd name="connsiteY1" fmla="*/ 669604 h 902427"/>
                  <a:gd name="connsiteX2" fmla="*/ 539636 w 1060235"/>
                  <a:gd name="connsiteY2" fmla="*/ 902427 h 902427"/>
                  <a:gd name="connsiteX3" fmla="*/ 121319 w 1060235"/>
                  <a:gd name="connsiteY3" fmla="*/ 669604 h 902427"/>
                  <a:gd name="connsiteX4" fmla="*/ 539636 w 1060235"/>
                  <a:gd name="connsiteY4" fmla="*/ 436781 h 902427"/>
                  <a:gd name="connsiteX5" fmla="*/ 967430 w 1060235"/>
                  <a:gd name="connsiteY5" fmla="*/ 0 h 902427"/>
                  <a:gd name="connsiteX6" fmla="*/ 1060235 w 1060235"/>
                  <a:gd name="connsiteY6" fmla="*/ 92805 h 902427"/>
                  <a:gd name="connsiteX7" fmla="*/ 1060234 w 1060235"/>
                  <a:gd name="connsiteY7" fmla="*/ 215549 h 902427"/>
                  <a:gd name="connsiteX8" fmla="*/ 967429 w 1060235"/>
                  <a:gd name="connsiteY8" fmla="*/ 308354 h 902427"/>
                  <a:gd name="connsiteX9" fmla="*/ 967430 w 1060235"/>
                  <a:gd name="connsiteY9" fmla="*/ 308353 h 902427"/>
                  <a:gd name="connsiteX10" fmla="*/ 874626 w 1060235"/>
                  <a:gd name="connsiteY10" fmla="*/ 215548 h 902427"/>
                  <a:gd name="connsiteX11" fmla="*/ 874626 w 1060235"/>
                  <a:gd name="connsiteY11" fmla="*/ 92805 h 902427"/>
                  <a:gd name="connsiteX12" fmla="*/ 967430 w 1060235"/>
                  <a:gd name="connsiteY12" fmla="*/ 0 h 902427"/>
                  <a:gd name="connsiteX13" fmla="*/ 92805 w 1060235"/>
                  <a:gd name="connsiteY13" fmla="*/ 0 h 902427"/>
                  <a:gd name="connsiteX14" fmla="*/ 185610 w 1060235"/>
                  <a:gd name="connsiteY14" fmla="*/ 92805 h 902427"/>
                  <a:gd name="connsiteX15" fmla="*/ 185609 w 1060235"/>
                  <a:gd name="connsiteY15" fmla="*/ 215549 h 902427"/>
                  <a:gd name="connsiteX16" fmla="*/ 92804 w 1060235"/>
                  <a:gd name="connsiteY16" fmla="*/ 308354 h 902427"/>
                  <a:gd name="connsiteX17" fmla="*/ 92805 w 1060235"/>
                  <a:gd name="connsiteY17" fmla="*/ 308353 h 902427"/>
                  <a:gd name="connsiteX18" fmla="*/ 0 w 1060235"/>
                  <a:gd name="connsiteY18" fmla="*/ 215548 h 902427"/>
                  <a:gd name="connsiteX19" fmla="*/ 0 w 1060235"/>
                  <a:gd name="connsiteY19" fmla="*/ 92805 h 902427"/>
                  <a:gd name="connsiteX20" fmla="*/ 92805 w 1060235"/>
                  <a:gd name="connsiteY20" fmla="*/ 0 h 902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60235" h="902427">
                    <a:moveTo>
                      <a:pt x="539636" y="436781"/>
                    </a:moveTo>
                    <a:cubicBezTo>
                      <a:pt x="770666" y="436781"/>
                      <a:pt x="957953" y="541019"/>
                      <a:pt x="957953" y="669604"/>
                    </a:cubicBezTo>
                    <a:cubicBezTo>
                      <a:pt x="957953" y="798189"/>
                      <a:pt x="770666" y="902427"/>
                      <a:pt x="539636" y="902427"/>
                    </a:cubicBezTo>
                    <a:cubicBezTo>
                      <a:pt x="308606" y="902427"/>
                      <a:pt x="121319" y="798189"/>
                      <a:pt x="121319" y="669604"/>
                    </a:cubicBezTo>
                    <a:cubicBezTo>
                      <a:pt x="121319" y="541019"/>
                      <a:pt x="308606" y="436781"/>
                      <a:pt x="539636" y="436781"/>
                    </a:cubicBezTo>
                    <a:close/>
                    <a:moveTo>
                      <a:pt x="967430" y="0"/>
                    </a:moveTo>
                    <a:cubicBezTo>
                      <a:pt x="1018685" y="0"/>
                      <a:pt x="1060235" y="41550"/>
                      <a:pt x="1060235" y="92805"/>
                    </a:cubicBezTo>
                    <a:cubicBezTo>
                      <a:pt x="1060235" y="133719"/>
                      <a:pt x="1060234" y="174634"/>
                      <a:pt x="1060234" y="215549"/>
                    </a:cubicBezTo>
                    <a:cubicBezTo>
                      <a:pt x="1060234" y="266803"/>
                      <a:pt x="1018684" y="308354"/>
                      <a:pt x="967429" y="308354"/>
                    </a:cubicBezTo>
                    <a:lnTo>
                      <a:pt x="967430" y="308353"/>
                    </a:lnTo>
                    <a:cubicBezTo>
                      <a:pt x="916176" y="308353"/>
                      <a:pt x="874626" y="266802"/>
                      <a:pt x="874626" y="215548"/>
                    </a:cubicBezTo>
                    <a:lnTo>
                      <a:pt x="874626" y="92805"/>
                    </a:lnTo>
                    <a:cubicBezTo>
                      <a:pt x="874626" y="41550"/>
                      <a:pt x="916176" y="0"/>
                      <a:pt x="967430" y="0"/>
                    </a:cubicBezTo>
                    <a:close/>
                    <a:moveTo>
                      <a:pt x="92805" y="0"/>
                    </a:moveTo>
                    <a:cubicBezTo>
                      <a:pt x="144059" y="0"/>
                      <a:pt x="185610" y="41550"/>
                      <a:pt x="185610" y="92805"/>
                    </a:cubicBezTo>
                    <a:cubicBezTo>
                      <a:pt x="185610" y="133719"/>
                      <a:pt x="185609" y="174634"/>
                      <a:pt x="185609" y="215549"/>
                    </a:cubicBezTo>
                    <a:cubicBezTo>
                      <a:pt x="185609" y="266803"/>
                      <a:pt x="144058" y="308354"/>
                      <a:pt x="92804" y="308354"/>
                    </a:cubicBezTo>
                    <a:lnTo>
                      <a:pt x="92805" y="308353"/>
                    </a:lnTo>
                    <a:cubicBezTo>
                      <a:pt x="41550" y="308353"/>
                      <a:pt x="0" y="266802"/>
                      <a:pt x="0" y="215548"/>
                    </a:cubicBezTo>
                    <a:lnTo>
                      <a:pt x="0" y="92805"/>
                    </a:lnTo>
                    <a:cubicBezTo>
                      <a:pt x="0" y="41550"/>
                      <a:pt x="41550" y="0"/>
                      <a:pt x="928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86E5E01-54F2-92DF-3632-50F8F21DB074}"/>
                </a:ext>
              </a:extLst>
            </p:cNvPr>
            <p:cNvSpPr/>
            <p:nvPr/>
          </p:nvSpPr>
          <p:spPr bwMode="auto">
            <a:xfrm>
              <a:off x="-5682422" y="5819605"/>
              <a:ext cx="300419" cy="549612"/>
            </a:xfrm>
            <a:custGeom>
              <a:avLst/>
              <a:gdLst>
                <a:gd name="connsiteX0" fmla="*/ 369113 w 421226"/>
                <a:gd name="connsiteY0" fmla="*/ 500344 h 770626"/>
                <a:gd name="connsiteX1" fmla="*/ 421226 w 421226"/>
                <a:gd name="connsiteY1" fmla="*/ 590606 h 770626"/>
                <a:gd name="connsiteX2" fmla="*/ 109422 w 421226"/>
                <a:gd name="connsiteY2" fmla="*/ 770626 h 770626"/>
                <a:gd name="connsiteX3" fmla="*/ 57309 w 421226"/>
                <a:gd name="connsiteY3" fmla="*/ 680364 h 770626"/>
                <a:gd name="connsiteX4" fmla="*/ 0 w 421226"/>
                <a:gd name="connsiteY4" fmla="*/ 340484 h 770626"/>
                <a:gd name="connsiteX5" fmla="*/ 360040 w 421226"/>
                <a:gd name="connsiteY5" fmla="*/ 340484 h 770626"/>
                <a:gd name="connsiteX6" fmla="*/ 360040 w 421226"/>
                <a:gd name="connsiteY6" fmla="*/ 444710 h 770626"/>
                <a:gd name="connsiteX7" fmla="*/ 0 w 421226"/>
                <a:gd name="connsiteY7" fmla="*/ 444710 h 770626"/>
                <a:gd name="connsiteX8" fmla="*/ 109422 w 421226"/>
                <a:gd name="connsiteY8" fmla="*/ 0 h 770626"/>
                <a:gd name="connsiteX9" fmla="*/ 421226 w 421226"/>
                <a:gd name="connsiteY9" fmla="*/ 180020 h 770626"/>
                <a:gd name="connsiteX10" fmla="*/ 369113 w 421226"/>
                <a:gd name="connsiteY10" fmla="*/ 270282 h 770626"/>
                <a:gd name="connsiteX11" fmla="*/ 57309 w 421226"/>
                <a:gd name="connsiteY11" fmla="*/ 90262 h 77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1226" h="770626">
                  <a:moveTo>
                    <a:pt x="369113" y="500344"/>
                  </a:moveTo>
                  <a:lnTo>
                    <a:pt x="421226" y="590606"/>
                  </a:lnTo>
                  <a:lnTo>
                    <a:pt x="109422" y="770626"/>
                  </a:lnTo>
                  <a:lnTo>
                    <a:pt x="57309" y="680364"/>
                  </a:lnTo>
                  <a:close/>
                  <a:moveTo>
                    <a:pt x="0" y="340484"/>
                  </a:moveTo>
                  <a:lnTo>
                    <a:pt x="360040" y="340484"/>
                  </a:lnTo>
                  <a:lnTo>
                    <a:pt x="360040" y="444710"/>
                  </a:lnTo>
                  <a:lnTo>
                    <a:pt x="0" y="444710"/>
                  </a:lnTo>
                  <a:close/>
                  <a:moveTo>
                    <a:pt x="109422" y="0"/>
                  </a:moveTo>
                  <a:lnTo>
                    <a:pt x="421226" y="180020"/>
                  </a:lnTo>
                  <a:lnTo>
                    <a:pt x="369113" y="270282"/>
                  </a:lnTo>
                  <a:lnTo>
                    <a:pt x="57309" y="90262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AAA9C42-9C7E-EA12-1A68-DC23F24B0F5D}"/>
                </a:ext>
              </a:extLst>
            </p:cNvPr>
            <p:cNvSpPr/>
            <p:nvPr/>
          </p:nvSpPr>
          <p:spPr bwMode="auto">
            <a:xfrm>
              <a:off x="-3544808" y="5534264"/>
              <a:ext cx="513116" cy="1861697"/>
            </a:xfrm>
            <a:custGeom>
              <a:avLst/>
              <a:gdLst>
                <a:gd name="connsiteX0" fmla="*/ 310692 w 513116"/>
                <a:gd name="connsiteY0" fmla="*/ 2022 h 1861697"/>
                <a:gd name="connsiteX1" fmla="*/ 372436 w 513116"/>
                <a:gd name="connsiteY1" fmla="*/ 22726 h 1861697"/>
                <a:gd name="connsiteX2" fmla="*/ 380082 w 513116"/>
                <a:gd name="connsiteY2" fmla="*/ 38120 h 1861697"/>
                <a:gd name="connsiteX3" fmla="*/ 382918 w 513116"/>
                <a:gd name="connsiteY3" fmla="*/ 36710 h 1861697"/>
                <a:gd name="connsiteX4" fmla="*/ 458081 w 513116"/>
                <a:gd name="connsiteY4" fmla="*/ 80106 h 1861697"/>
                <a:gd name="connsiteX5" fmla="*/ 511593 w 513116"/>
                <a:gd name="connsiteY5" fmla="*/ 279813 h 1861697"/>
                <a:gd name="connsiteX6" fmla="*/ 512332 w 513116"/>
                <a:gd name="connsiteY6" fmla="*/ 291635 h 1861697"/>
                <a:gd name="connsiteX7" fmla="*/ 512828 w 513116"/>
                <a:gd name="connsiteY7" fmla="*/ 293074 h 1861697"/>
                <a:gd name="connsiteX8" fmla="*/ 512627 w 513116"/>
                <a:gd name="connsiteY8" fmla="*/ 296305 h 1861697"/>
                <a:gd name="connsiteX9" fmla="*/ 513116 w 513116"/>
                <a:gd name="connsiteY9" fmla="*/ 304137 h 1861697"/>
                <a:gd name="connsiteX10" fmla="*/ 511917 w 513116"/>
                <a:gd name="connsiteY10" fmla="*/ 307624 h 1861697"/>
                <a:gd name="connsiteX11" fmla="*/ 511304 w 513116"/>
                <a:gd name="connsiteY11" fmla="*/ 317396 h 1861697"/>
                <a:gd name="connsiteX12" fmla="*/ 463164 w 513116"/>
                <a:gd name="connsiteY12" fmla="*/ 497055 h 1861697"/>
                <a:gd name="connsiteX13" fmla="*/ 457792 w 513116"/>
                <a:gd name="connsiteY13" fmla="*/ 517105 h 1861697"/>
                <a:gd name="connsiteX14" fmla="*/ 455070 w 513116"/>
                <a:gd name="connsiteY14" fmla="*/ 522586 h 1861697"/>
                <a:gd name="connsiteX15" fmla="*/ 434359 w 513116"/>
                <a:gd name="connsiteY15" fmla="*/ 587901 h 1861697"/>
                <a:gd name="connsiteX16" fmla="*/ 283733 w 513116"/>
                <a:gd name="connsiteY16" fmla="*/ 830299 h 1861697"/>
                <a:gd name="connsiteX17" fmla="*/ 251870 w 513116"/>
                <a:gd name="connsiteY17" fmla="*/ 875521 h 1861697"/>
                <a:gd name="connsiteX18" fmla="*/ 305566 w 513116"/>
                <a:gd name="connsiteY18" fmla="*/ 1861697 h 1861697"/>
                <a:gd name="connsiteX19" fmla="*/ 0 w 513116"/>
                <a:gd name="connsiteY19" fmla="*/ 1861697 h 1861697"/>
                <a:gd name="connsiteX20" fmla="*/ 50895 w 513116"/>
                <a:gd name="connsiteY20" fmla="*/ 926976 h 1861697"/>
                <a:gd name="connsiteX21" fmla="*/ 47164 w 513116"/>
                <a:gd name="connsiteY21" fmla="*/ 918455 h 1861697"/>
                <a:gd name="connsiteX22" fmla="*/ 38174 w 513116"/>
                <a:gd name="connsiteY22" fmla="*/ 809490 h 1861697"/>
                <a:gd name="connsiteX23" fmla="*/ 119069 w 513116"/>
                <a:gd name="connsiteY23" fmla="*/ 627628 h 1861697"/>
                <a:gd name="connsiteX24" fmla="*/ 119319 w 513116"/>
                <a:gd name="connsiteY24" fmla="*/ 627244 h 1861697"/>
                <a:gd name="connsiteX25" fmla="*/ 67105 w 513116"/>
                <a:gd name="connsiteY25" fmla="*/ 410378 h 1861697"/>
                <a:gd name="connsiteX26" fmla="*/ 121875 w 513116"/>
                <a:gd name="connsiteY26" fmla="*/ 320872 h 1861697"/>
                <a:gd name="connsiteX27" fmla="*/ 121874 w 513116"/>
                <a:gd name="connsiteY27" fmla="*/ 320871 h 1861697"/>
                <a:gd name="connsiteX28" fmla="*/ 211379 w 513116"/>
                <a:gd name="connsiteY28" fmla="*/ 375642 h 1861697"/>
                <a:gd name="connsiteX29" fmla="*/ 233406 w 513116"/>
                <a:gd name="connsiteY29" fmla="*/ 467132 h 1861697"/>
                <a:gd name="connsiteX30" fmla="*/ 250540 w 513116"/>
                <a:gd name="connsiteY30" fmla="*/ 443082 h 1861697"/>
                <a:gd name="connsiteX31" fmla="*/ 282508 w 513116"/>
                <a:gd name="connsiteY31" fmla="*/ 391229 h 1861697"/>
                <a:gd name="connsiteX32" fmla="*/ 318249 w 513116"/>
                <a:gd name="connsiteY32" fmla="*/ 257838 h 1861697"/>
                <a:gd name="connsiteX33" fmla="*/ 269036 w 513116"/>
                <a:gd name="connsiteY33" fmla="*/ 74172 h 1861697"/>
                <a:gd name="connsiteX34" fmla="*/ 310692 w 513116"/>
                <a:gd name="connsiteY34" fmla="*/ 2022 h 1861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3116" h="1861697">
                  <a:moveTo>
                    <a:pt x="310692" y="2022"/>
                  </a:moveTo>
                  <a:cubicBezTo>
                    <a:pt x="334262" y="-4295"/>
                    <a:pt x="358324" y="4617"/>
                    <a:pt x="372436" y="22726"/>
                  </a:cubicBezTo>
                  <a:lnTo>
                    <a:pt x="380082" y="38120"/>
                  </a:lnTo>
                  <a:lnTo>
                    <a:pt x="382918" y="36710"/>
                  </a:lnTo>
                  <a:cubicBezTo>
                    <a:pt x="415657" y="27938"/>
                    <a:pt x="449307" y="47366"/>
                    <a:pt x="458081" y="80106"/>
                  </a:cubicBezTo>
                  <a:lnTo>
                    <a:pt x="511593" y="279813"/>
                  </a:lnTo>
                  <a:lnTo>
                    <a:pt x="512332" y="291635"/>
                  </a:lnTo>
                  <a:lnTo>
                    <a:pt x="512828" y="293074"/>
                  </a:lnTo>
                  <a:lnTo>
                    <a:pt x="512627" y="296305"/>
                  </a:lnTo>
                  <a:lnTo>
                    <a:pt x="513116" y="304137"/>
                  </a:lnTo>
                  <a:cubicBezTo>
                    <a:pt x="512717" y="305299"/>
                    <a:pt x="512316" y="306462"/>
                    <a:pt x="511917" y="307624"/>
                  </a:cubicBezTo>
                  <a:lnTo>
                    <a:pt x="511304" y="317396"/>
                  </a:lnTo>
                  <a:lnTo>
                    <a:pt x="463164" y="497055"/>
                  </a:lnTo>
                  <a:lnTo>
                    <a:pt x="457792" y="517105"/>
                  </a:lnTo>
                  <a:lnTo>
                    <a:pt x="455070" y="522586"/>
                  </a:lnTo>
                  <a:lnTo>
                    <a:pt x="434359" y="587901"/>
                  </a:lnTo>
                  <a:cubicBezTo>
                    <a:pt x="396574" y="690078"/>
                    <a:pt x="344647" y="777133"/>
                    <a:pt x="283733" y="830299"/>
                  </a:cubicBezTo>
                  <a:lnTo>
                    <a:pt x="251870" y="875521"/>
                  </a:lnTo>
                  <a:lnTo>
                    <a:pt x="305566" y="1861697"/>
                  </a:lnTo>
                  <a:lnTo>
                    <a:pt x="0" y="1861697"/>
                  </a:lnTo>
                  <a:lnTo>
                    <a:pt x="50895" y="926976"/>
                  </a:lnTo>
                  <a:lnTo>
                    <a:pt x="47164" y="918455"/>
                  </a:lnTo>
                  <a:cubicBezTo>
                    <a:pt x="39733" y="896493"/>
                    <a:pt x="33329" y="862059"/>
                    <a:pt x="38174" y="809490"/>
                  </a:cubicBezTo>
                  <a:cubicBezTo>
                    <a:pt x="47864" y="704351"/>
                    <a:pt x="87282" y="680622"/>
                    <a:pt x="119069" y="627628"/>
                  </a:cubicBezTo>
                  <a:cubicBezTo>
                    <a:pt x="119152" y="627500"/>
                    <a:pt x="119236" y="627372"/>
                    <a:pt x="119319" y="627244"/>
                  </a:cubicBezTo>
                  <a:lnTo>
                    <a:pt x="67105" y="410378"/>
                  </a:lnTo>
                  <a:cubicBezTo>
                    <a:pt x="57513" y="370538"/>
                    <a:pt x="82034" y="330464"/>
                    <a:pt x="121875" y="320872"/>
                  </a:cubicBezTo>
                  <a:lnTo>
                    <a:pt x="121874" y="320871"/>
                  </a:lnTo>
                  <a:cubicBezTo>
                    <a:pt x="161714" y="311280"/>
                    <a:pt x="201786" y="335800"/>
                    <a:pt x="211379" y="375642"/>
                  </a:cubicBezTo>
                  <a:lnTo>
                    <a:pt x="233406" y="467132"/>
                  </a:lnTo>
                  <a:lnTo>
                    <a:pt x="250540" y="443082"/>
                  </a:lnTo>
                  <a:cubicBezTo>
                    <a:pt x="261377" y="426940"/>
                    <a:pt x="272062" y="409846"/>
                    <a:pt x="282508" y="391229"/>
                  </a:cubicBezTo>
                  <a:lnTo>
                    <a:pt x="318249" y="257838"/>
                  </a:lnTo>
                  <a:lnTo>
                    <a:pt x="269036" y="74172"/>
                  </a:lnTo>
                  <a:cubicBezTo>
                    <a:pt x="260616" y="42745"/>
                    <a:pt x="279264" y="10442"/>
                    <a:pt x="310692" y="202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A7FF5E53-717A-7948-5267-AE1A18284AED}"/>
              </a:ext>
            </a:extLst>
          </p:cNvPr>
          <p:cNvGrpSpPr/>
          <p:nvPr/>
        </p:nvGrpSpPr>
        <p:grpSpPr>
          <a:xfrm>
            <a:off x="6578002" y="5220426"/>
            <a:ext cx="862620" cy="882573"/>
            <a:chOff x="-2441034" y="4194063"/>
            <a:chExt cx="3267839" cy="334342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8E782595-5DD0-4999-211F-C0F3622B3C12}"/>
                </a:ext>
              </a:extLst>
            </p:cNvPr>
            <p:cNvSpPr/>
            <p:nvPr/>
          </p:nvSpPr>
          <p:spPr bwMode="auto">
            <a:xfrm>
              <a:off x="-2441034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39BA508-47C5-81FE-4BF9-523CC43231C7}"/>
                </a:ext>
              </a:extLst>
            </p:cNvPr>
            <p:cNvGrpSpPr/>
            <p:nvPr/>
          </p:nvGrpSpPr>
          <p:grpSpPr>
            <a:xfrm rot="20471165">
              <a:off x="-817948" y="5145582"/>
              <a:ext cx="1559548" cy="2391907"/>
              <a:chOff x="3852070" y="5453111"/>
              <a:chExt cx="881110" cy="1135275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7D5D31F-A6F0-D70D-D547-7D863A82639A}"/>
                  </a:ext>
                </a:extLst>
              </p:cNvPr>
              <p:cNvSpPr/>
              <p:nvPr/>
            </p:nvSpPr>
            <p:spPr bwMode="auto">
              <a:xfrm>
                <a:off x="3852070" y="5552797"/>
                <a:ext cx="697581" cy="1035589"/>
              </a:xfrm>
              <a:custGeom>
                <a:avLst/>
                <a:gdLst>
                  <a:gd name="connsiteX0" fmla="*/ 258135 w 697581"/>
                  <a:gd name="connsiteY0" fmla="*/ 0 h 877605"/>
                  <a:gd name="connsiteX1" fmla="*/ 439446 w 697581"/>
                  <a:gd name="connsiteY1" fmla="*/ 0 h 877605"/>
                  <a:gd name="connsiteX2" fmla="*/ 697581 w 697581"/>
                  <a:gd name="connsiteY2" fmla="*/ 258135 h 877605"/>
                  <a:gd name="connsiteX3" fmla="*/ 697581 w 697581"/>
                  <a:gd name="connsiteY3" fmla="*/ 363367 h 877605"/>
                  <a:gd name="connsiteX4" fmla="*/ 539924 w 697581"/>
                  <a:gd name="connsiteY4" fmla="*/ 601217 h 877605"/>
                  <a:gd name="connsiteX5" fmla="*/ 522414 w 697581"/>
                  <a:gd name="connsiteY5" fmla="*/ 606652 h 877605"/>
                  <a:gd name="connsiteX6" fmla="*/ 568085 w 697581"/>
                  <a:gd name="connsiteY6" fmla="*/ 877605 h 877605"/>
                  <a:gd name="connsiteX7" fmla="*/ 95125 w 697581"/>
                  <a:gd name="connsiteY7" fmla="*/ 877605 h 877605"/>
                  <a:gd name="connsiteX8" fmla="*/ 143340 w 697581"/>
                  <a:gd name="connsiteY8" fmla="*/ 591564 h 877605"/>
                  <a:gd name="connsiteX9" fmla="*/ 75606 w 697581"/>
                  <a:gd name="connsiteY9" fmla="*/ 545896 h 877605"/>
                  <a:gd name="connsiteX10" fmla="*/ 0 w 697581"/>
                  <a:gd name="connsiteY10" fmla="*/ 363367 h 877605"/>
                  <a:gd name="connsiteX11" fmla="*/ 0 w 697581"/>
                  <a:gd name="connsiteY11" fmla="*/ 258135 h 877605"/>
                  <a:gd name="connsiteX12" fmla="*/ 258135 w 697581"/>
                  <a:gd name="connsiteY12" fmla="*/ 0 h 877605"/>
                  <a:gd name="connsiteX0" fmla="*/ 258135 w 697581"/>
                  <a:gd name="connsiteY0" fmla="*/ 0 h 894041"/>
                  <a:gd name="connsiteX1" fmla="*/ 439446 w 697581"/>
                  <a:gd name="connsiteY1" fmla="*/ 0 h 894041"/>
                  <a:gd name="connsiteX2" fmla="*/ 697581 w 697581"/>
                  <a:gd name="connsiteY2" fmla="*/ 258135 h 894041"/>
                  <a:gd name="connsiteX3" fmla="*/ 697581 w 697581"/>
                  <a:gd name="connsiteY3" fmla="*/ 363367 h 894041"/>
                  <a:gd name="connsiteX4" fmla="*/ 539924 w 697581"/>
                  <a:gd name="connsiteY4" fmla="*/ 601217 h 894041"/>
                  <a:gd name="connsiteX5" fmla="*/ 522414 w 697581"/>
                  <a:gd name="connsiteY5" fmla="*/ 606652 h 894041"/>
                  <a:gd name="connsiteX6" fmla="*/ 568085 w 697581"/>
                  <a:gd name="connsiteY6" fmla="*/ 877605 h 894041"/>
                  <a:gd name="connsiteX7" fmla="*/ 94144 w 697581"/>
                  <a:gd name="connsiteY7" fmla="*/ 894041 h 894041"/>
                  <a:gd name="connsiteX8" fmla="*/ 143340 w 697581"/>
                  <a:gd name="connsiteY8" fmla="*/ 591564 h 894041"/>
                  <a:gd name="connsiteX9" fmla="*/ 75606 w 697581"/>
                  <a:gd name="connsiteY9" fmla="*/ 545896 h 894041"/>
                  <a:gd name="connsiteX10" fmla="*/ 0 w 697581"/>
                  <a:gd name="connsiteY10" fmla="*/ 363367 h 894041"/>
                  <a:gd name="connsiteX11" fmla="*/ 0 w 697581"/>
                  <a:gd name="connsiteY11" fmla="*/ 258135 h 894041"/>
                  <a:gd name="connsiteX12" fmla="*/ 258135 w 697581"/>
                  <a:gd name="connsiteY12" fmla="*/ 0 h 894041"/>
                  <a:gd name="connsiteX0" fmla="*/ 258135 w 697581"/>
                  <a:gd name="connsiteY0" fmla="*/ 0 h 995297"/>
                  <a:gd name="connsiteX1" fmla="*/ 439446 w 697581"/>
                  <a:gd name="connsiteY1" fmla="*/ 0 h 995297"/>
                  <a:gd name="connsiteX2" fmla="*/ 697581 w 697581"/>
                  <a:gd name="connsiteY2" fmla="*/ 258135 h 995297"/>
                  <a:gd name="connsiteX3" fmla="*/ 697581 w 697581"/>
                  <a:gd name="connsiteY3" fmla="*/ 363367 h 995297"/>
                  <a:gd name="connsiteX4" fmla="*/ 539924 w 697581"/>
                  <a:gd name="connsiteY4" fmla="*/ 601217 h 995297"/>
                  <a:gd name="connsiteX5" fmla="*/ 522414 w 697581"/>
                  <a:gd name="connsiteY5" fmla="*/ 606652 h 995297"/>
                  <a:gd name="connsiteX6" fmla="*/ 568085 w 697581"/>
                  <a:gd name="connsiteY6" fmla="*/ 877605 h 995297"/>
                  <a:gd name="connsiteX7" fmla="*/ 360335 w 697581"/>
                  <a:gd name="connsiteY7" fmla="*/ 995297 h 995297"/>
                  <a:gd name="connsiteX8" fmla="*/ 94144 w 697581"/>
                  <a:gd name="connsiteY8" fmla="*/ 894041 h 995297"/>
                  <a:gd name="connsiteX9" fmla="*/ 143340 w 697581"/>
                  <a:gd name="connsiteY9" fmla="*/ 591564 h 995297"/>
                  <a:gd name="connsiteX10" fmla="*/ 75606 w 697581"/>
                  <a:gd name="connsiteY10" fmla="*/ 545896 h 995297"/>
                  <a:gd name="connsiteX11" fmla="*/ 0 w 697581"/>
                  <a:gd name="connsiteY11" fmla="*/ 363367 h 995297"/>
                  <a:gd name="connsiteX12" fmla="*/ 0 w 697581"/>
                  <a:gd name="connsiteY12" fmla="*/ 258135 h 995297"/>
                  <a:gd name="connsiteX13" fmla="*/ 258135 w 697581"/>
                  <a:gd name="connsiteY13" fmla="*/ 0 h 995297"/>
                  <a:gd name="connsiteX0" fmla="*/ 360335 w 697581"/>
                  <a:gd name="connsiteY0" fmla="*/ 995297 h 1038697"/>
                  <a:gd name="connsiteX1" fmla="*/ 94144 w 697581"/>
                  <a:gd name="connsiteY1" fmla="*/ 894041 h 1038697"/>
                  <a:gd name="connsiteX2" fmla="*/ 143340 w 697581"/>
                  <a:gd name="connsiteY2" fmla="*/ 591564 h 1038697"/>
                  <a:gd name="connsiteX3" fmla="*/ 75606 w 697581"/>
                  <a:gd name="connsiteY3" fmla="*/ 545896 h 1038697"/>
                  <a:gd name="connsiteX4" fmla="*/ 0 w 697581"/>
                  <a:gd name="connsiteY4" fmla="*/ 363367 h 1038697"/>
                  <a:gd name="connsiteX5" fmla="*/ 0 w 697581"/>
                  <a:gd name="connsiteY5" fmla="*/ 258135 h 1038697"/>
                  <a:gd name="connsiteX6" fmla="*/ 258135 w 697581"/>
                  <a:gd name="connsiteY6" fmla="*/ 0 h 1038697"/>
                  <a:gd name="connsiteX7" fmla="*/ 439446 w 697581"/>
                  <a:gd name="connsiteY7" fmla="*/ 0 h 1038697"/>
                  <a:gd name="connsiteX8" fmla="*/ 697581 w 697581"/>
                  <a:gd name="connsiteY8" fmla="*/ 258135 h 1038697"/>
                  <a:gd name="connsiteX9" fmla="*/ 697581 w 697581"/>
                  <a:gd name="connsiteY9" fmla="*/ 363367 h 1038697"/>
                  <a:gd name="connsiteX10" fmla="*/ 539924 w 697581"/>
                  <a:gd name="connsiteY10" fmla="*/ 601217 h 1038697"/>
                  <a:gd name="connsiteX11" fmla="*/ 522414 w 697581"/>
                  <a:gd name="connsiteY11" fmla="*/ 606652 h 1038697"/>
                  <a:gd name="connsiteX12" fmla="*/ 568085 w 697581"/>
                  <a:gd name="connsiteY12" fmla="*/ 877605 h 1038697"/>
                  <a:gd name="connsiteX13" fmla="*/ 411997 w 697581"/>
                  <a:gd name="connsiteY13" fmla="*/ 1038697 h 1038697"/>
                  <a:gd name="connsiteX0" fmla="*/ 94144 w 697581"/>
                  <a:gd name="connsiteY0" fmla="*/ 894041 h 1038697"/>
                  <a:gd name="connsiteX1" fmla="*/ 143340 w 697581"/>
                  <a:gd name="connsiteY1" fmla="*/ 591564 h 1038697"/>
                  <a:gd name="connsiteX2" fmla="*/ 75606 w 697581"/>
                  <a:gd name="connsiteY2" fmla="*/ 545896 h 1038697"/>
                  <a:gd name="connsiteX3" fmla="*/ 0 w 697581"/>
                  <a:gd name="connsiteY3" fmla="*/ 363367 h 1038697"/>
                  <a:gd name="connsiteX4" fmla="*/ 0 w 697581"/>
                  <a:gd name="connsiteY4" fmla="*/ 258135 h 1038697"/>
                  <a:gd name="connsiteX5" fmla="*/ 258135 w 697581"/>
                  <a:gd name="connsiteY5" fmla="*/ 0 h 1038697"/>
                  <a:gd name="connsiteX6" fmla="*/ 439446 w 697581"/>
                  <a:gd name="connsiteY6" fmla="*/ 0 h 1038697"/>
                  <a:gd name="connsiteX7" fmla="*/ 697581 w 697581"/>
                  <a:gd name="connsiteY7" fmla="*/ 258135 h 1038697"/>
                  <a:gd name="connsiteX8" fmla="*/ 697581 w 697581"/>
                  <a:gd name="connsiteY8" fmla="*/ 363367 h 1038697"/>
                  <a:gd name="connsiteX9" fmla="*/ 539924 w 697581"/>
                  <a:gd name="connsiteY9" fmla="*/ 601217 h 1038697"/>
                  <a:gd name="connsiteX10" fmla="*/ 522414 w 697581"/>
                  <a:gd name="connsiteY10" fmla="*/ 606652 h 1038697"/>
                  <a:gd name="connsiteX11" fmla="*/ 568085 w 697581"/>
                  <a:gd name="connsiteY11" fmla="*/ 877605 h 1038697"/>
                  <a:gd name="connsiteX12" fmla="*/ 411997 w 697581"/>
                  <a:gd name="connsiteY12" fmla="*/ 1038697 h 1038697"/>
                  <a:gd name="connsiteX0" fmla="*/ 94144 w 697581"/>
                  <a:gd name="connsiteY0" fmla="*/ 894041 h 894041"/>
                  <a:gd name="connsiteX1" fmla="*/ 143340 w 697581"/>
                  <a:gd name="connsiteY1" fmla="*/ 591564 h 894041"/>
                  <a:gd name="connsiteX2" fmla="*/ 75606 w 697581"/>
                  <a:gd name="connsiteY2" fmla="*/ 545896 h 894041"/>
                  <a:gd name="connsiteX3" fmla="*/ 0 w 697581"/>
                  <a:gd name="connsiteY3" fmla="*/ 363367 h 894041"/>
                  <a:gd name="connsiteX4" fmla="*/ 0 w 697581"/>
                  <a:gd name="connsiteY4" fmla="*/ 258135 h 894041"/>
                  <a:gd name="connsiteX5" fmla="*/ 258135 w 697581"/>
                  <a:gd name="connsiteY5" fmla="*/ 0 h 894041"/>
                  <a:gd name="connsiteX6" fmla="*/ 439446 w 697581"/>
                  <a:gd name="connsiteY6" fmla="*/ 0 h 894041"/>
                  <a:gd name="connsiteX7" fmla="*/ 697581 w 697581"/>
                  <a:gd name="connsiteY7" fmla="*/ 258135 h 894041"/>
                  <a:gd name="connsiteX8" fmla="*/ 697581 w 697581"/>
                  <a:gd name="connsiteY8" fmla="*/ 363367 h 894041"/>
                  <a:gd name="connsiteX9" fmla="*/ 539924 w 697581"/>
                  <a:gd name="connsiteY9" fmla="*/ 601217 h 894041"/>
                  <a:gd name="connsiteX10" fmla="*/ 522414 w 697581"/>
                  <a:gd name="connsiteY10" fmla="*/ 606652 h 894041"/>
                  <a:gd name="connsiteX11" fmla="*/ 568085 w 697581"/>
                  <a:gd name="connsiteY11" fmla="*/ 877605 h 894041"/>
                  <a:gd name="connsiteX0" fmla="*/ 94144 w 697581"/>
                  <a:gd name="connsiteY0" fmla="*/ 894041 h 1035589"/>
                  <a:gd name="connsiteX1" fmla="*/ 143340 w 697581"/>
                  <a:gd name="connsiteY1" fmla="*/ 591564 h 1035589"/>
                  <a:gd name="connsiteX2" fmla="*/ 75606 w 697581"/>
                  <a:gd name="connsiteY2" fmla="*/ 545896 h 1035589"/>
                  <a:gd name="connsiteX3" fmla="*/ 0 w 697581"/>
                  <a:gd name="connsiteY3" fmla="*/ 363367 h 1035589"/>
                  <a:gd name="connsiteX4" fmla="*/ 0 w 697581"/>
                  <a:gd name="connsiteY4" fmla="*/ 258135 h 1035589"/>
                  <a:gd name="connsiteX5" fmla="*/ 258135 w 697581"/>
                  <a:gd name="connsiteY5" fmla="*/ 0 h 1035589"/>
                  <a:gd name="connsiteX6" fmla="*/ 439446 w 697581"/>
                  <a:gd name="connsiteY6" fmla="*/ 0 h 1035589"/>
                  <a:gd name="connsiteX7" fmla="*/ 697581 w 697581"/>
                  <a:gd name="connsiteY7" fmla="*/ 258135 h 1035589"/>
                  <a:gd name="connsiteX8" fmla="*/ 697581 w 697581"/>
                  <a:gd name="connsiteY8" fmla="*/ 363367 h 1035589"/>
                  <a:gd name="connsiteX9" fmla="*/ 539924 w 697581"/>
                  <a:gd name="connsiteY9" fmla="*/ 601217 h 1035589"/>
                  <a:gd name="connsiteX10" fmla="*/ 522414 w 697581"/>
                  <a:gd name="connsiteY10" fmla="*/ 606652 h 1035589"/>
                  <a:gd name="connsiteX11" fmla="*/ 569395 w 697581"/>
                  <a:gd name="connsiteY11" fmla="*/ 1035589 h 103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7581" h="1035589">
                    <a:moveTo>
                      <a:pt x="94144" y="894041"/>
                    </a:moveTo>
                    <a:lnTo>
                      <a:pt x="143340" y="591564"/>
                    </a:lnTo>
                    <a:lnTo>
                      <a:pt x="75606" y="545896"/>
                    </a:lnTo>
                    <a:cubicBezTo>
                      <a:pt x="28893" y="499183"/>
                      <a:pt x="0" y="434649"/>
                      <a:pt x="0" y="363367"/>
                    </a:cubicBezTo>
                    <a:lnTo>
                      <a:pt x="0" y="258135"/>
                    </a:lnTo>
                    <a:cubicBezTo>
                      <a:pt x="0" y="115571"/>
                      <a:pt x="115571" y="0"/>
                      <a:pt x="258135" y="0"/>
                    </a:cubicBezTo>
                    <a:lnTo>
                      <a:pt x="439446" y="0"/>
                    </a:lnTo>
                    <a:cubicBezTo>
                      <a:pt x="582010" y="0"/>
                      <a:pt x="697581" y="115571"/>
                      <a:pt x="697581" y="258135"/>
                    </a:cubicBezTo>
                    <a:lnTo>
                      <a:pt x="697581" y="363367"/>
                    </a:lnTo>
                    <a:cubicBezTo>
                      <a:pt x="697581" y="470290"/>
                      <a:pt x="632573" y="562030"/>
                      <a:pt x="539924" y="601217"/>
                    </a:cubicBezTo>
                    <a:lnTo>
                      <a:pt x="522414" y="606652"/>
                    </a:lnTo>
                    <a:lnTo>
                      <a:pt x="569395" y="1035589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3853EF1D-E732-7EF3-D3DD-E4EDE1FEC9B2}"/>
                  </a:ext>
                </a:extLst>
              </p:cNvPr>
              <p:cNvSpPr/>
              <p:nvPr/>
            </p:nvSpPr>
            <p:spPr bwMode="auto">
              <a:xfrm>
                <a:off x="3860146" y="5520990"/>
                <a:ext cx="175319" cy="31928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EFADD11F-7C9D-1012-CDD2-5B29B1AFEE32}"/>
                  </a:ext>
                </a:extLst>
              </p:cNvPr>
              <p:cNvSpPr/>
              <p:nvPr/>
            </p:nvSpPr>
            <p:spPr bwMode="auto">
              <a:xfrm>
                <a:off x="4031075" y="5473284"/>
                <a:ext cx="175319" cy="350218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97A16014-37C4-E725-4DD7-096B6903DCBC}"/>
                  </a:ext>
                </a:extLst>
              </p:cNvPr>
              <p:cNvSpPr/>
              <p:nvPr/>
            </p:nvSpPr>
            <p:spPr bwMode="auto">
              <a:xfrm>
                <a:off x="4200861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2D3ED2CB-D334-AC79-2725-BC3B117DBE30}"/>
                  </a:ext>
                </a:extLst>
              </p:cNvPr>
              <p:cNvSpPr/>
              <p:nvPr/>
            </p:nvSpPr>
            <p:spPr bwMode="auto">
              <a:xfrm>
                <a:off x="4374332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EBD05F8-A2A3-4A19-183C-987E4EC235BB}"/>
                  </a:ext>
                </a:extLst>
              </p:cNvPr>
              <p:cNvSpPr/>
              <p:nvPr/>
            </p:nvSpPr>
            <p:spPr bwMode="auto">
              <a:xfrm>
                <a:off x="4414124" y="5552798"/>
                <a:ext cx="319056" cy="487358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星: 10 pt 46">
              <a:extLst>
                <a:ext uri="{FF2B5EF4-FFF2-40B4-BE49-F238E27FC236}">
                  <a16:creationId xmlns:a16="http://schemas.microsoft.com/office/drawing/2014/main" id="{FA44C752-AC9A-8A4E-0671-DA6866582A9C}"/>
                </a:ext>
              </a:extLst>
            </p:cNvPr>
            <p:cNvSpPr/>
            <p:nvPr/>
          </p:nvSpPr>
          <p:spPr bwMode="auto">
            <a:xfrm>
              <a:off x="-1605422" y="4510357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星: 10 pt 47">
              <a:extLst>
                <a:ext uri="{FF2B5EF4-FFF2-40B4-BE49-F238E27FC236}">
                  <a16:creationId xmlns:a16="http://schemas.microsoft.com/office/drawing/2014/main" id="{F7AA86DB-3B4D-7529-FD39-9A9E632506BA}"/>
                </a:ext>
              </a:extLst>
            </p:cNvPr>
            <p:cNvSpPr/>
            <p:nvPr/>
          </p:nvSpPr>
          <p:spPr bwMode="auto">
            <a:xfrm>
              <a:off x="-2130153" y="5497349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DD9755F1-6A17-1E9B-C575-14BE4A6704F5}"/>
              </a:ext>
            </a:extLst>
          </p:cNvPr>
          <p:cNvGrpSpPr/>
          <p:nvPr/>
        </p:nvGrpSpPr>
        <p:grpSpPr>
          <a:xfrm>
            <a:off x="2432668" y="2990498"/>
            <a:ext cx="1173692" cy="1172264"/>
            <a:chOff x="-158193" y="4194063"/>
            <a:chExt cx="3271820" cy="3267839"/>
          </a:xfrm>
        </p:grpSpPr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6EB94D3B-3486-6349-A307-B6610DB7126E}"/>
                </a:ext>
              </a:extLst>
            </p:cNvPr>
            <p:cNvSpPr/>
            <p:nvPr/>
          </p:nvSpPr>
          <p:spPr bwMode="auto">
            <a:xfrm>
              <a:off x="-154212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9B8850E-5AE7-6484-C16F-58A070880CF6}"/>
                </a:ext>
              </a:extLst>
            </p:cNvPr>
            <p:cNvSpPr/>
            <p:nvPr/>
          </p:nvSpPr>
          <p:spPr bwMode="auto">
            <a:xfrm>
              <a:off x="467258" y="4337305"/>
              <a:ext cx="1180697" cy="118069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C050640A-FA86-E42E-6129-D90BC72A9D8A}"/>
                </a:ext>
              </a:extLst>
            </p:cNvPr>
            <p:cNvSpPr/>
            <p:nvPr/>
          </p:nvSpPr>
          <p:spPr bwMode="auto">
            <a:xfrm>
              <a:off x="655087" y="4514850"/>
              <a:ext cx="825610" cy="825608"/>
            </a:xfrm>
            <a:prstGeom prst="ellips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19C66D4-5978-FC05-4ECB-D1B0FDD6B95A}"/>
                </a:ext>
              </a:extLst>
            </p:cNvPr>
            <p:cNvSpPr/>
            <p:nvPr/>
          </p:nvSpPr>
          <p:spPr bwMode="auto">
            <a:xfrm>
              <a:off x="524068" y="4637230"/>
              <a:ext cx="1800283" cy="2691766"/>
            </a:xfrm>
            <a:custGeom>
              <a:avLst/>
              <a:gdLst>
                <a:gd name="connsiteX0" fmla="*/ 527709 w 1751862"/>
                <a:gd name="connsiteY0" fmla="*/ 0 h 2619367"/>
                <a:gd name="connsiteX1" fmla="*/ 744399 w 1751862"/>
                <a:gd name="connsiteY1" fmla="*/ 216690 h 2619367"/>
                <a:gd name="connsiteX2" fmla="*/ 744399 w 1751862"/>
                <a:gd name="connsiteY2" fmla="*/ 1215684 h 2619367"/>
                <a:gd name="connsiteX3" fmla="*/ 756000 w 1751862"/>
                <a:gd name="connsiteY3" fmla="*/ 1195762 h 2619367"/>
                <a:gd name="connsiteX4" fmla="*/ 888146 w 1751862"/>
                <a:gd name="connsiteY4" fmla="*/ 1132388 h 2619367"/>
                <a:gd name="connsiteX5" fmla="*/ 1047972 w 1751862"/>
                <a:gd name="connsiteY5" fmla="*/ 1236563 h 2619367"/>
                <a:gd name="connsiteX6" fmla="*/ 1068483 w 1751862"/>
                <a:gd name="connsiteY6" fmla="*/ 1297048 h 2619367"/>
                <a:gd name="connsiteX7" fmla="*/ 1081573 w 1751862"/>
                <a:gd name="connsiteY7" fmla="*/ 1297048 h 2619367"/>
                <a:gd name="connsiteX8" fmla="*/ 1102082 w 1751862"/>
                <a:gd name="connsiteY8" fmla="*/ 1236566 h 2619367"/>
                <a:gd name="connsiteX9" fmla="*/ 1261909 w 1751862"/>
                <a:gd name="connsiteY9" fmla="*/ 1132390 h 2619367"/>
                <a:gd name="connsiteX10" fmla="*/ 1444994 w 1751862"/>
                <a:gd name="connsiteY10" fmla="*/ 1305156 h 2619367"/>
                <a:gd name="connsiteX11" fmla="*/ 1448084 w 1751862"/>
                <a:gd name="connsiteY11" fmla="*/ 1340650 h 2619367"/>
                <a:gd name="connsiteX12" fmla="*/ 1450234 w 1751862"/>
                <a:gd name="connsiteY12" fmla="*/ 1341817 h 2619367"/>
                <a:gd name="connsiteX13" fmla="*/ 1460698 w 1751862"/>
                <a:gd name="connsiteY13" fmla="*/ 1281809 h 2619367"/>
                <a:gd name="connsiteX14" fmla="*/ 1600326 w 1751862"/>
                <a:gd name="connsiteY14" fmla="*/ 1174654 h 2619367"/>
                <a:gd name="connsiteX15" fmla="*/ 1751862 w 1751862"/>
                <a:gd name="connsiteY15" fmla="*/ 1350102 h 2619367"/>
                <a:gd name="connsiteX16" fmla="*/ 1751862 w 1751862"/>
                <a:gd name="connsiteY16" fmla="*/ 1805440 h 2619367"/>
                <a:gd name="connsiteX17" fmla="*/ 1751862 w 1751862"/>
                <a:gd name="connsiteY17" fmla="*/ 1847666 h 2619367"/>
                <a:gd name="connsiteX18" fmla="*/ 1751862 w 1751862"/>
                <a:gd name="connsiteY18" fmla="*/ 2110975 h 2619367"/>
                <a:gd name="connsiteX19" fmla="*/ 1243470 w 1751862"/>
                <a:gd name="connsiteY19" fmla="*/ 2619367 h 2619367"/>
                <a:gd name="connsiteX20" fmla="*/ 831618 w 1751862"/>
                <a:gd name="connsiteY20" fmla="*/ 2619367 h 2619367"/>
                <a:gd name="connsiteX21" fmla="*/ 333554 w 1751862"/>
                <a:gd name="connsiteY21" fmla="*/ 2213434 h 2619367"/>
                <a:gd name="connsiteX22" fmla="*/ 332083 w 1751862"/>
                <a:gd name="connsiteY22" fmla="*/ 2198837 h 2619367"/>
                <a:gd name="connsiteX23" fmla="*/ 85073 w 1751862"/>
                <a:gd name="connsiteY23" fmla="*/ 1951825 h 2619367"/>
                <a:gd name="connsiteX24" fmla="*/ 58019 w 1751862"/>
                <a:gd name="connsiteY24" fmla="*/ 1918706 h 2619367"/>
                <a:gd name="connsiteX25" fmla="*/ 41297 w 1751862"/>
                <a:gd name="connsiteY25" fmla="*/ 1886928 h 2619367"/>
                <a:gd name="connsiteX26" fmla="*/ 28319 w 1751862"/>
                <a:gd name="connsiteY26" fmla="*/ 1872215 h 2619367"/>
                <a:gd name="connsiteX27" fmla="*/ 10760 w 1751862"/>
                <a:gd name="connsiteY27" fmla="*/ 1833223 h 2619367"/>
                <a:gd name="connsiteX28" fmla="*/ 105596 w 1751862"/>
                <a:gd name="connsiteY28" fmla="*/ 1583815 h 2619367"/>
                <a:gd name="connsiteX29" fmla="*/ 311019 w 1751862"/>
                <a:gd name="connsiteY29" fmla="*/ 1465215 h 2619367"/>
                <a:gd name="connsiteX30" fmla="*/ 311019 w 1751862"/>
                <a:gd name="connsiteY30" fmla="*/ 216690 h 2619367"/>
                <a:gd name="connsiteX31" fmla="*/ 527709 w 1751862"/>
                <a:gd name="connsiteY31" fmla="*/ 0 h 261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51862" h="2619367">
                  <a:moveTo>
                    <a:pt x="527709" y="0"/>
                  </a:moveTo>
                  <a:cubicBezTo>
                    <a:pt x="647384" y="0"/>
                    <a:pt x="744399" y="97015"/>
                    <a:pt x="744399" y="216690"/>
                  </a:cubicBezTo>
                  <a:lnTo>
                    <a:pt x="744399" y="1215684"/>
                  </a:lnTo>
                  <a:lnTo>
                    <a:pt x="756000" y="1195762"/>
                  </a:lnTo>
                  <a:cubicBezTo>
                    <a:pt x="789819" y="1156606"/>
                    <a:pt x="836540" y="1132388"/>
                    <a:pt x="888146" y="1132388"/>
                  </a:cubicBezTo>
                  <a:cubicBezTo>
                    <a:pt x="955879" y="1132388"/>
                    <a:pt x="1015196" y="1174108"/>
                    <a:pt x="1047972" y="1236563"/>
                  </a:cubicBezTo>
                  <a:lnTo>
                    <a:pt x="1068483" y="1297048"/>
                  </a:lnTo>
                  <a:lnTo>
                    <a:pt x="1081573" y="1297048"/>
                  </a:lnTo>
                  <a:lnTo>
                    <a:pt x="1102082" y="1236566"/>
                  </a:lnTo>
                  <a:cubicBezTo>
                    <a:pt x="1134859" y="1174110"/>
                    <a:pt x="1194175" y="1132390"/>
                    <a:pt x="1261909" y="1132390"/>
                  </a:cubicBezTo>
                  <a:cubicBezTo>
                    <a:pt x="1352219" y="1132390"/>
                    <a:pt x="1427568" y="1206559"/>
                    <a:pt x="1444994" y="1305156"/>
                  </a:cubicBezTo>
                  <a:lnTo>
                    <a:pt x="1448084" y="1340650"/>
                  </a:lnTo>
                  <a:lnTo>
                    <a:pt x="1450234" y="1341817"/>
                  </a:lnTo>
                  <a:lnTo>
                    <a:pt x="1460698" y="1281809"/>
                  </a:lnTo>
                  <a:cubicBezTo>
                    <a:pt x="1483703" y="1218838"/>
                    <a:pt x="1537558" y="1174654"/>
                    <a:pt x="1600326" y="1174654"/>
                  </a:cubicBezTo>
                  <a:cubicBezTo>
                    <a:pt x="1684017" y="1174654"/>
                    <a:pt x="1751862" y="1253205"/>
                    <a:pt x="1751862" y="1350102"/>
                  </a:cubicBezTo>
                  <a:lnTo>
                    <a:pt x="1751862" y="1805440"/>
                  </a:lnTo>
                  <a:lnTo>
                    <a:pt x="1751862" y="1847666"/>
                  </a:lnTo>
                  <a:lnTo>
                    <a:pt x="1751862" y="2110975"/>
                  </a:lnTo>
                  <a:cubicBezTo>
                    <a:pt x="1751862" y="2391753"/>
                    <a:pt x="1524248" y="2619367"/>
                    <a:pt x="1243470" y="2619367"/>
                  </a:cubicBezTo>
                  <a:lnTo>
                    <a:pt x="831618" y="2619367"/>
                  </a:lnTo>
                  <a:cubicBezTo>
                    <a:pt x="585937" y="2619367"/>
                    <a:pt x="380960" y="2445100"/>
                    <a:pt x="333554" y="2213434"/>
                  </a:cubicBezTo>
                  <a:lnTo>
                    <a:pt x="332083" y="2198837"/>
                  </a:lnTo>
                  <a:lnTo>
                    <a:pt x="85073" y="1951825"/>
                  </a:lnTo>
                  <a:cubicBezTo>
                    <a:pt x="74767" y="1941519"/>
                    <a:pt x="65749" y="1930412"/>
                    <a:pt x="58019" y="1918706"/>
                  </a:cubicBezTo>
                  <a:lnTo>
                    <a:pt x="41297" y="1886928"/>
                  </a:lnTo>
                  <a:lnTo>
                    <a:pt x="28319" y="1872215"/>
                  </a:lnTo>
                  <a:lnTo>
                    <a:pt x="10760" y="1833223"/>
                  </a:lnTo>
                  <a:cubicBezTo>
                    <a:pt x="-20294" y="1740063"/>
                    <a:pt x="17239" y="1634828"/>
                    <a:pt x="105596" y="1583815"/>
                  </a:cubicBezTo>
                  <a:lnTo>
                    <a:pt x="311019" y="1465215"/>
                  </a:lnTo>
                  <a:lnTo>
                    <a:pt x="311019" y="216690"/>
                  </a:lnTo>
                  <a:cubicBezTo>
                    <a:pt x="311019" y="97015"/>
                    <a:pt x="408034" y="0"/>
                    <a:pt x="527709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B613A1D-A5C6-E5D1-109E-81B57D37AFF0}"/>
                </a:ext>
              </a:extLst>
            </p:cNvPr>
            <p:cNvSpPr/>
            <p:nvPr/>
          </p:nvSpPr>
          <p:spPr bwMode="auto">
            <a:xfrm>
              <a:off x="-158193" y="4205918"/>
              <a:ext cx="3251249" cy="3251249"/>
            </a:xfrm>
            <a:custGeom>
              <a:avLst/>
              <a:gdLst>
                <a:gd name="connsiteX0" fmla="*/ 3138019 w 3251249"/>
                <a:gd name="connsiteY0" fmla="*/ 0 h 3251249"/>
                <a:gd name="connsiteX1" fmla="*/ 3251249 w 3251249"/>
                <a:gd name="connsiteY1" fmla="*/ 113230 h 3251249"/>
                <a:gd name="connsiteX2" fmla="*/ 113230 w 3251249"/>
                <a:gd name="connsiteY2" fmla="*/ 3251249 h 3251249"/>
                <a:gd name="connsiteX3" fmla="*/ 0 w 3251249"/>
                <a:gd name="connsiteY3" fmla="*/ 3138019 h 3251249"/>
                <a:gd name="connsiteX4" fmla="*/ 3138019 w 3251249"/>
                <a:gd name="connsiteY4" fmla="*/ 0 h 32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49" h="3251249">
                  <a:moveTo>
                    <a:pt x="3138019" y="0"/>
                  </a:moveTo>
                  <a:lnTo>
                    <a:pt x="3251249" y="113230"/>
                  </a:lnTo>
                  <a:lnTo>
                    <a:pt x="113230" y="3251249"/>
                  </a:lnTo>
                  <a:lnTo>
                    <a:pt x="0" y="3138019"/>
                  </a:lnTo>
                  <a:lnTo>
                    <a:pt x="313801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727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596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インターフォン故障中の為玄関ノツク、お声がけ下さい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9DB595-0E10-1E0C-0725-6DD6DF1D10D1}"/>
              </a:ext>
            </a:extLst>
          </p:cNvPr>
          <p:cNvSpPr txBox="1"/>
          <p:nvPr/>
        </p:nvSpPr>
        <p:spPr>
          <a:xfrm>
            <a:off x="1537372" y="3860921"/>
            <a:ext cx="326243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</a:t>
            </a: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玄関ノツク、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お声がけ下さい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7F131E-94F0-0591-6C4E-7F839B127F86}"/>
              </a:ext>
            </a:extLst>
          </p:cNvPr>
          <p:cNvSpPr txBox="1"/>
          <p:nvPr/>
        </p:nvSpPr>
        <p:spPr>
          <a:xfrm>
            <a:off x="5121820" y="3716726"/>
            <a:ext cx="326243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インターフォン故障中の為</a:t>
            </a:r>
          </a:p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玄関ノツク、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お声がけ下さい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6D399E0-5132-BCE9-CD63-DCB5E0370B2F}"/>
              </a:ext>
            </a:extLst>
          </p:cNvPr>
          <p:cNvGrpSpPr/>
          <p:nvPr/>
        </p:nvGrpSpPr>
        <p:grpSpPr>
          <a:xfrm>
            <a:off x="5344227" y="2091601"/>
            <a:ext cx="1277180" cy="1277180"/>
            <a:chOff x="-5963044" y="4194063"/>
            <a:chExt cx="3267839" cy="32678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BC5FC13-18E7-9211-49E4-D38050D4516E}"/>
                </a:ext>
              </a:extLst>
            </p:cNvPr>
            <p:cNvGrpSpPr/>
            <p:nvPr/>
          </p:nvGrpSpPr>
          <p:grpSpPr>
            <a:xfrm>
              <a:off x="-5963044" y="4194063"/>
              <a:ext cx="3267839" cy="3267839"/>
              <a:chOff x="-3684301" y="-319880"/>
              <a:chExt cx="3267839" cy="3267839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9B2F9FFB-C725-5398-D4C7-3CF4B1D3C8D0}"/>
                  </a:ext>
                </a:extLst>
              </p:cNvPr>
              <p:cNvSpPr/>
              <p:nvPr/>
            </p:nvSpPr>
            <p:spPr bwMode="auto">
              <a:xfrm>
                <a:off x="-3684301" y="-319880"/>
                <a:ext cx="3267839" cy="3267839"/>
              </a:xfrm>
              <a:prstGeom prst="roundRect">
                <a:avLst>
                  <a:gd name="adj" fmla="val 5105"/>
                </a:avLst>
              </a:prstGeom>
              <a:solidFill>
                <a:schemeClr val="bg1"/>
              </a:solidFill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10595DE-3CA2-DB44-F06C-D021821CD5A3}"/>
                  </a:ext>
                </a:extLst>
              </p:cNvPr>
              <p:cNvSpPr/>
              <p:nvPr/>
            </p:nvSpPr>
            <p:spPr bwMode="auto">
              <a:xfrm>
                <a:off x="-3082689" y="-179478"/>
                <a:ext cx="2016372" cy="3054951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9899CA4-3096-3721-00CE-54662D024A14}"/>
                  </a:ext>
                </a:extLst>
              </p:cNvPr>
              <p:cNvSpPr/>
              <p:nvPr/>
            </p:nvSpPr>
            <p:spPr bwMode="auto">
              <a:xfrm>
                <a:off x="-2596253" y="743719"/>
                <a:ext cx="1060235" cy="902427"/>
              </a:xfrm>
              <a:custGeom>
                <a:avLst/>
                <a:gdLst>
                  <a:gd name="connsiteX0" fmla="*/ 539636 w 1060235"/>
                  <a:gd name="connsiteY0" fmla="*/ 436781 h 902427"/>
                  <a:gd name="connsiteX1" fmla="*/ 957953 w 1060235"/>
                  <a:gd name="connsiteY1" fmla="*/ 669604 h 902427"/>
                  <a:gd name="connsiteX2" fmla="*/ 539636 w 1060235"/>
                  <a:gd name="connsiteY2" fmla="*/ 902427 h 902427"/>
                  <a:gd name="connsiteX3" fmla="*/ 121319 w 1060235"/>
                  <a:gd name="connsiteY3" fmla="*/ 669604 h 902427"/>
                  <a:gd name="connsiteX4" fmla="*/ 539636 w 1060235"/>
                  <a:gd name="connsiteY4" fmla="*/ 436781 h 902427"/>
                  <a:gd name="connsiteX5" fmla="*/ 967430 w 1060235"/>
                  <a:gd name="connsiteY5" fmla="*/ 0 h 902427"/>
                  <a:gd name="connsiteX6" fmla="*/ 1060235 w 1060235"/>
                  <a:gd name="connsiteY6" fmla="*/ 92805 h 902427"/>
                  <a:gd name="connsiteX7" fmla="*/ 1060234 w 1060235"/>
                  <a:gd name="connsiteY7" fmla="*/ 215549 h 902427"/>
                  <a:gd name="connsiteX8" fmla="*/ 967429 w 1060235"/>
                  <a:gd name="connsiteY8" fmla="*/ 308354 h 902427"/>
                  <a:gd name="connsiteX9" fmla="*/ 967430 w 1060235"/>
                  <a:gd name="connsiteY9" fmla="*/ 308353 h 902427"/>
                  <a:gd name="connsiteX10" fmla="*/ 874626 w 1060235"/>
                  <a:gd name="connsiteY10" fmla="*/ 215548 h 902427"/>
                  <a:gd name="connsiteX11" fmla="*/ 874626 w 1060235"/>
                  <a:gd name="connsiteY11" fmla="*/ 92805 h 902427"/>
                  <a:gd name="connsiteX12" fmla="*/ 967430 w 1060235"/>
                  <a:gd name="connsiteY12" fmla="*/ 0 h 902427"/>
                  <a:gd name="connsiteX13" fmla="*/ 92805 w 1060235"/>
                  <a:gd name="connsiteY13" fmla="*/ 0 h 902427"/>
                  <a:gd name="connsiteX14" fmla="*/ 185610 w 1060235"/>
                  <a:gd name="connsiteY14" fmla="*/ 92805 h 902427"/>
                  <a:gd name="connsiteX15" fmla="*/ 185609 w 1060235"/>
                  <a:gd name="connsiteY15" fmla="*/ 215549 h 902427"/>
                  <a:gd name="connsiteX16" fmla="*/ 92804 w 1060235"/>
                  <a:gd name="connsiteY16" fmla="*/ 308354 h 902427"/>
                  <a:gd name="connsiteX17" fmla="*/ 92805 w 1060235"/>
                  <a:gd name="connsiteY17" fmla="*/ 308353 h 902427"/>
                  <a:gd name="connsiteX18" fmla="*/ 0 w 1060235"/>
                  <a:gd name="connsiteY18" fmla="*/ 215548 h 902427"/>
                  <a:gd name="connsiteX19" fmla="*/ 0 w 1060235"/>
                  <a:gd name="connsiteY19" fmla="*/ 92805 h 902427"/>
                  <a:gd name="connsiteX20" fmla="*/ 92805 w 1060235"/>
                  <a:gd name="connsiteY20" fmla="*/ 0 h 902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60235" h="902427">
                    <a:moveTo>
                      <a:pt x="539636" y="436781"/>
                    </a:moveTo>
                    <a:cubicBezTo>
                      <a:pt x="770666" y="436781"/>
                      <a:pt x="957953" y="541019"/>
                      <a:pt x="957953" y="669604"/>
                    </a:cubicBezTo>
                    <a:cubicBezTo>
                      <a:pt x="957953" y="798189"/>
                      <a:pt x="770666" y="902427"/>
                      <a:pt x="539636" y="902427"/>
                    </a:cubicBezTo>
                    <a:cubicBezTo>
                      <a:pt x="308606" y="902427"/>
                      <a:pt x="121319" y="798189"/>
                      <a:pt x="121319" y="669604"/>
                    </a:cubicBezTo>
                    <a:cubicBezTo>
                      <a:pt x="121319" y="541019"/>
                      <a:pt x="308606" y="436781"/>
                      <a:pt x="539636" y="436781"/>
                    </a:cubicBezTo>
                    <a:close/>
                    <a:moveTo>
                      <a:pt x="967430" y="0"/>
                    </a:moveTo>
                    <a:cubicBezTo>
                      <a:pt x="1018685" y="0"/>
                      <a:pt x="1060235" y="41550"/>
                      <a:pt x="1060235" y="92805"/>
                    </a:cubicBezTo>
                    <a:cubicBezTo>
                      <a:pt x="1060235" y="133719"/>
                      <a:pt x="1060234" y="174634"/>
                      <a:pt x="1060234" y="215549"/>
                    </a:cubicBezTo>
                    <a:cubicBezTo>
                      <a:pt x="1060234" y="266803"/>
                      <a:pt x="1018684" y="308354"/>
                      <a:pt x="967429" y="308354"/>
                    </a:cubicBezTo>
                    <a:lnTo>
                      <a:pt x="967430" y="308353"/>
                    </a:lnTo>
                    <a:cubicBezTo>
                      <a:pt x="916176" y="308353"/>
                      <a:pt x="874626" y="266802"/>
                      <a:pt x="874626" y="215548"/>
                    </a:cubicBezTo>
                    <a:lnTo>
                      <a:pt x="874626" y="92805"/>
                    </a:lnTo>
                    <a:cubicBezTo>
                      <a:pt x="874626" y="41550"/>
                      <a:pt x="916176" y="0"/>
                      <a:pt x="967430" y="0"/>
                    </a:cubicBezTo>
                    <a:close/>
                    <a:moveTo>
                      <a:pt x="92805" y="0"/>
                    </a:moveTo>
                    <a:cubicBezTo>
                      <a:pt x="144059" y="0"/>
                      <a:pt x="185610" y="41550"/>
                      <a:pt x="185610" y="92805"/>
                    </a:cubicBezTo>
                    <a:cubicBezTo>
                      <a:pt x="185610" y="133719"/>
                      <a:pt x="185609" y="174634"/>
                      <a:pt x="185609" y="215549"/>
                    </a:cubicBezTo>
                    <a:cubicBezTo>
                      <a:pt x="185609" y="266803"/>
                      <a:pt x="144058" y="308354"/>
                      <a:pt x="92804" y="308354"/>
                    </a:cubicBezTo>
                    <a:lnTo>
                      <a:pt x="92805" y="308353"/>
                    </a:lnTo>
                    <a:cubicBezTo>
                      <a:pt x="41550" y="308353"/>
                      <a:pt x="0" y="266802"/>
                      <a:pt x="0" y="215548"/>
                    </a:cubicBezTo>
                    <a:lnTo>
                      <a:pt x="0" y="92805"/>
                    </a:lnTo>
                    <a:cubicBezTo>
                      <a:pt x="0" y="41550"/>
                      <a:pt x="41550" y="0"/>
                      <a:pt x="928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E48B84C-DAAE-9660-8A7D-00663D352BFF}"/>
                </a:ext>
              </a:extLst>
            </p:cNvPr>
            <p:cNvSpPr/>
            <p:nvPr/>
          </p:nvSpPr>
          <p:spPr bwMode="auto">
            <a:xfrm>
              <a:off x="-5682422" y="5819605"/>
              <a:ext cx="300419" cy="549612"/>
            </a:xfrm>
            <a:custGeom>
              <a:avLst/>
              <a:gdLst>
                <a:gd name="connsiteX0" fmla="*/ 369113 w 421226"/>
                <a:gd name="connsiteY0" fmla="*/ 500344 h 770626"/>
                <a:gd name="connsiteX1" fmla="*/ 421226 w 421226"/>
                <a:gd name="connsiteY1" fmla="*/ 590606 h 770626"/>
                <a:gd name="connsiteX2" fmla="*/ 109422 w 421226"/>
                <a:gd name="connsiteY2" fmla="*/ 770626 h 770626"/>
                <a:gd name="connsiteX3" fmla="*/ 57309 w 421226"/>
                <a:gd name="connsiteY3" fmla="*/ 680364 h 770626"/>
                <a:gd name="connsiteX4" fmla="*/ 0 w 421226"/>
                <a:gd name="connsiteY4" fmla="*/ 340484 h 770626"/>
                <a:gd name="connsiteX5" fmla="*/ 360040 w 421226"/>
                <a:gd name="connsiteY5" fmla="*/ 340484 h 770626"/>
                <a:gd name="connsiteX6" fmla="*/ 360040 w 421226"/>
                <a:gd name="connsiteY6" fmla="*/ 444710 h 770626"/>
                <a:gd name="connsiteX7" fmla="*/ 0 w 421226"/>
                <a:gd name="connsiteY7" fmla="*/ 444710 h 770626"/>
                <a:gd name="connsiteX8" fmla="*/ 109422 w 421226"/>
                <a:gd name="connsiteY8" fmla="*/ 0 h 770626"/>
                <a:gd name="connsiteX9" fmla="*/ 421226 w 421226"/>
                <a:gd name="connsiteY9" fmla="*/ 180020 h 770626"/>
                <a:gd name="connsiteX10" fmla="*/ 369113 w 421226"/>
                <a:gd name="connsiteY10" fmla="*/ 270282 h 770626"/>
                <a:gd name="connsiteX11" fmla="*/ 57309 w 421226"/>
                <a:gd name="connsiteY11" fmla="*/ 90262 h 77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1226" h="770626">
                  <a:moveTo>
                    <a:pt x="369113" y="500344"/>
                  </a:moveTo>
                  <a:lnTo>
                    <a:pt x="421226" y="590606"/>
                  </a:lnTo>
                  <a:lnTo>
                    <a:pt x="109422" y="770626"/>
                  </a:lnTo>
                  <a:lnTo>
                    <a:pt x="57309" y="680364"/>
                  </a:lnTo>
                  <a:close/>
                  <a:moveTo>
                    <a:pt x="0" y="340484"/>
                  </a:moveTo>
                  <a:lnTo>
                    <a:pt x="360040" y="340484"/>
                  </a:lnTo>
                  <a:lnTo>
                    <a:pt x="360040" y="444710"/>
                  </a:lnTo>
                  <a:lnTo>
                    <a:pt x="0" y="444710"/>
                  </a:lnTo>
                  <a:close/>
                  <a:moveTo>
                    <a:pt x="109422" y="0"/>
                  </a:moveTo>
                  <a:lnTo>
                    <a:pt x="421226" y="180020"/>
                  </a:lnTo>
                  <a:lnTo>
                    <a:pt x="369113" y="270282"/>
                  </a:lnTo>
                  <a:lnTo>
                    <a:pt x="57309" y="90262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B8D43B0-E26C-22CB-ADE3-BA536E334A6A}"/>
                </a:ext>
              </a:extLst>
            </p:cNvPr>
            <p:cNvSpPr/>
            <p:nvPr/>
          </p:nvSpPr>
          <p:spPr bwMode="auto">
            <a:xfrm>
              <a:off x="-3544808" y="5534264"/>
              <a:ext cx="513116" cy="1861697"/>
            </a:xfrm>
            <a:custGeom>
              <a:avLst/>
              <a:gdLst>
                <a:gd name="connsiteX0" fmla="*/ 310692 w 513116"/>
                <a:gd name="connsiteY0" fmla="*/ 2022 h 1861697"/>
                <a:gd name="connsiteX1" fmla="*/ 372436 w 513116"/>
                <a:gd name="connsiteY1" fmla="*/ 22726 h 1861697"/>
                <a:gd name="connsiteX2" fmla="*/ 380082 w 513116"/>
                <a:gd name="connsiteY2" fmla="*/ 38120 h 1861697"/>
                <a:gd name="connsiteX3" fmla="*/ 382918 w 513116"/>
                <a:gd name="connsiteY3" fmla="*/ 36710 h 1861697"/>
                <a:gd name="connsiteX4" fmla="*/ 458081 w 513116"/>
                <a:gd name="connsiteY4" fmla="*/ 80106 h 1861697"/>
                <a:gd name="connsiteX5" fmla="*/ 511593 w 513116"/>
                <a:gd name="connsiteY5" fmla="*/ 279813 h 1861697"/>
                <a:gd name="connsiteX6" fmla="*/ 512332 w 513116"/>
                <a:gd name="connsiteY6" fmla="*/ 291635 h 1861697"/>
                <a:gd name="connsiteX7" fmla="*/ 512828 w 513116"/>
                <a:gd name="connsiteY7" fmla="*/ 293074 h 1861697"/>
                <a:gd name="connsiteX8" fmla="*/ 512627 w 513116"/>
                <a:gd name="connsiteY8" fmla="*/ 296305 h 1861697"/>
                <a:gd name="connsiteX9" fmla="*/ 513116 w 513116"/>
                <a:gd name="connsiteY9" fmla="*/ 304137 h 1861697"/>
                <a:gd name="connsiteX10" fmla="*/ 511917 w 513116"/>
                <a:gd name="connsiteY10" fmla="*/ 307624 h 1861697"/>
                <a:gd name="connsiteX11" fmla="*/ 511304 w 513116"/>
                <a:gd name="connsiteY11" fmla="*/ 317396 h 1861697"/>
                <a:gd name="connsiteX12" fmla="*/ 463164 w 513116"/>
                <a:gd name="connsiteY12" fmla="*/ 497055 h 1861697"/>
                <a:gd name="connsiteX13" fmla="*/ 457792 w 513116"/>
                <a:gd name="connsiteY13" fmla="*/ 517105 h 1861697"/>
                <a:gd name="connsiteX14" fmla="*/ 455070 w 513116"/>
                <a:gd name="connsiteY14" fmla="*/ 522586 h 1861697"/>
                <a:gd name="connsiteX15" fmla="*/ 434359 w 513116"/>
                <a:gd name="connsiteY15" fmla="*/ 587901 h 1861697"/>
                <a:gd name="connsiteX16" fmla="*/ 283733 w 513116"/>
                <a:gd name="connsiteY16" fmla="*/ 830299 h 1861697"/>
                <a:gd name="connsiteX17" fmla="*/ 251870 w 513116"/>
                <a:gd name="connsiteY17" fmla="*/ 875521 h 1861697"/>
                <a:gd name="connsiteX18" fmla="*/ 305566 w 513116"/>
                <a:gd name="connsiteY18" fmla="*/ 1861697 h 1861697"/>
                <a:gd name="connsiteX19" fmla="*/ 0 w 513116"/>
                <a:gd name="connsiteY19" fmla="*/ 1861697 h 1861697"/>
                <a:gd name="connsiteX20" fmla="*/ 50895 w 513116"/>
                <a:gd name="connsiteY20" fmla="*/ 926976 h 1861697"/>
                <a:gd name="connsiteX21" fmla="*/ 47164 w 513116"/>
                <a:gd name="connsiteY21" fmla="*/ 918455 h 1861697"/>
                <a:gd name="connsiteX22" fmla="*/ 38174 w 513116"/>
                <a:gd name="connsiteY22" fmla="*/ 809490 h 1861697"/>
                <a:gd name="connsiteX23" fmla="*/ 119069 w 513116"/>
                <a:gd name="connsiteY23" fmla="*/ 627628 h 1861697"/>
                <a:gd name="connsiteX24" fmla="*/ 119319 w 513116"/>
                <a:gd name="connsiteY24" fmla="*/ 627244 h 1861697"/>
                <a:gd name="connsiteX25" fmla="*/ 67105 w 513116"/>
                <a:gd name="connsiteY25" fmla="*/ 410378 h 1861697"/>
                <a:gd name="connsiteX26" fmla="*/ 121875 w 513116"/>
                <a:gd name="connsiteY26" fmla="*/ 320872 h 1861697"/>
                <a:gd name="connsiteX27" fmla="*/ 121874 w 513116"/>
                <a:gd name="connsiteY27" fmla="*/ 320871 h 1861697"/>
                <a:gd name="connsiteX28" fmla="*/ 211379 w 513116"/>
                <a:gd name="connsiteY28" fmla="*/ 375642 h 1861697"/>
                <a:gd name="connsiteX29" fmla="*/ 233406 w 513116"/>
                <a:gd name="connsiteY29" fmla="*/ 467132 h 1861697"/>
                <a:gd name="connsiteX30" fmla="*/ 250540 w 513116"/>
                <a:gd name="connsiteY30" fmla="*/ 443082 h 1861697"/>
                <a:gd name="connsiteX31" fmla="*/ 282508 w 513116"/>
                <a:gd name="connsiteY31" fmla="*/ 391229 h 1861697"/>
                <a:gd name="connsiteX32" fmla="*/ 318249 w 513116"/>
                <a:gd name="connsiteY32" fmla="*/ 257838 h 1861697"/>
                <a:gd name="connsiteX33" fmla="*/ 269036 w 513116"/>
                <a:gd name="connsiteY33" fmla="*/ 74172 h 1861697"/>
                <a:gd name="connsiteX34" fmla="*/ 310692 w 513116"/>
                <a:gd name="connsiteY34" fmla="*/ 2022 h 1861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3116" h="1861697">
                  <a:moveTo>
                    <a:pt x="310692" y="2022"/>
                  </a:moveTo>
                  <a:cubicBezTo>
                    <a:pt x="334262" y="-4295"/>
                    <a:pt x="358324" y="4617"/>
                    <a:pt x="372436" y="22726"/>
                  </a:cubicBezTo>
                  <a:lnTo>
                    <a:pt x="380082" y="38120"/>
                  </a:lnTo>
                  <a:lnTo>
                    <a:pt x="382918" y="36710"/>
                  </a:lnTo>
                  <a:cubicBezTo>
                    <a:pt x="415657" y="27938"/>
                    <a:pt x="449307" y="47366"/>
                    <a:pt x="458081" y="80106"/>
                  </a:cubicBezTo>
                  <a:lnTo>
                    <a:pt x="511593" y="279813"/>
                  </a:lnTo>
                  <a:lnTo>
                    <a:pt x="512332" y="291635"/>
                  </a:lnTo>
                  <a:lnTo>
                    <a:pt x="512828" y="293074"/>
                  </a:lnTo>
                  <a:lnTo>
                    <a:pt x="512627" y="296305"/>
                  </a:lnTo>
                  <a:lnTo>
                    <a:pt x="513116" y="304137"/>
                  </a:lnTo>
                  <a:cubicBezTo>
                    <a:pt x="512717" y="305299"/>
                    <a:pt x="512316" y="306462"/>
                    <a:pt x="511917" y="307624"/>
                  </a:cubicBezTo>
                  <a:lnTo>
                    <a:pt x="511304" y="317396"/>
                  </a:lnTo>
                  <a:lnTo>
                    <a:pt x="463164" y="497055"/>
                  </a:lnTo>
                  <a:lnTo>
                    <a:pt x="457792" y="517105"/>
                  </a:lnTo>
                  <a:lnTo>
                    <a:pt x="455070" y="522586"/>
                  </a:lnTo>
                  <a:lnTo>
                    <a:pt x="434359" y="587901"/>
                  </a:lnTo>
                  <a:cubicBezTo>
                    <a:pt x="396574" y="690078"/>
                    <a:pt x="344647" y="777133"/>
                    <a:pt x="283733" y="830299"/>
                  </a:cubicBezTo>
                  <a:lnTo>
                    <a:pt x="251870" y="875521"/>
                  </a:lnTo>
                  <a:lnTo>
                    <a:pt x="305566" y="1861697"/>
                  </a:lnTo>
                  <a:lnTo>
                    <a:pt x="0" y="1861697"/>
                  </a:lnTo>
                  <a:lnTo>
                    <a:pt x="50895" y="926976"/>
                  </a:lnTo>
                  <a:lnTo>
                    <a:pt x="47164" y="918455"/>
                  </a:lnTo>
                  <a:cubicBezTo>
                    <a:pt x="39733" y="896493"/>
                    <a:pt x="33329" y="862059"/>
                    <a:pt x="38174" y="809490"/>
                  </a:cubicBezTo>
                  <a:cubicBezTo>
                    <a:pt x="47864" y="704351"/>
                    <a:pt x="87282" y="680622"/>
                    <a:pt x="119069" y="627628"/>
                  </a:cubicBezTo>
                  <a:cubicBezTo>
                    <a:pt x="119152" y="627500"/>
                    <a:pt x="119236" y="627372"/>
                    <a:pt x="119319" y="627244"/>
                  </a:cubicBezTo>
                  <a:lnTo>
                    <a:pt x="67105" y="410378"/>
                  </a:lnTo>
                  <a:cubicBezTo>
                    <a:pt x="57513" y="370538"/>
                    <a:pt x="82034" y="330464"/>
                    <a:pt x="121875" y="320872"/>
                  </a:cubicBezTo>
                  <a:lnTo>
                    <a:pt x="121874" y="320871"/>
                  </a:lnTo>
                  <a:cubicBezTo>
                    <a:pt x="161714" y="311280"/>
                    <a:pt x="201786" y="335800"/>
                    <a:pt x="211379" y="375642"/>
                  </a:cubicBezTo>
                  <a:lnTo>
                    <a:pt x="233406" y="467132"/>
                  </a:lnTo>
                  <a:lnTo>
                    <a:pt x="250540" y="443082"/>
                  </a:lnTo>
                  <a:cubicBezTo>
                    <a:pt x="261377" y="426940"/>
                    <a:pt x="272062" y="409846"/>
                    <a:pt x="282508" y="391229"/>
                  </a:cubicBezTo>
                  <a:lnTo>
                    <a:pt x="318249" y="257838"/>
                  </a:lnTo>
                  <a:lnTo>
                    <a:pt x="269036" y="74172"/>
                  </a:lnTo>
                  <a:cubicBezTo>
                    <a:pt x="260616" y="42745"/>
                    <a:pt x="279264" y="10442"/>
                    <a:pt x="310692" y="202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19146A8-AB73-A39E-3F9B-0A2511F18869}"/>
              </a:ext>
            </a:extLst>
          </p:cNvPr>
          <p:cNvGrpSpPr/>
          <p:nvPr/>
        </p:nvGrpSpPr>
        <p:grpSpPr>
          <a:xfrm>
            <a:off x="6884592" y="2091471"/>
            <a:ext cx="1277180" cy="1306720"/>
            <a:chOff x="-2441034" y="4194063"/>
            <a:chExt cx="3267839" cy="3343426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993A9E07-F090-EFB3-0D91-CF7154F960D9}"/>
                </a:ext>
              </a:extLst>
            </p:cNvPr>
            <p:cNvSpPr/>
            <p:nvPr/>
          </p:nvSpPr>
          <p:spPr bwMode="auto">
            <a:xfrm>
              <a:off x="-2441034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07E2EB1-C2F7-7095-6B63-BC57C9D2DE0D}"/>
                </a:ext>
              </a:extLst>
            </p:cNvPr>
            <p:cNvGrpSpPr/>
            <p:nvPr/>
          </p:nvGrpSpPr>
          <p:grpSpPr>
            <a:xfrm rot="20471165">
              <a:off x="-817948" y="5145582"/>
              <a:ext cx="1559548" cy="2391907"/>
              <a:chOff x="3852070" y="5453111"/>
              <a:chExt cx="881110" cy="1135275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3A64334-5F05-BA30-806E-D5595B3F96B5}"/>
                  </a:ext>
                </a:extLst>
              </p:cNvPr>
              <p:cNvSpPr/>
              <p:nvPr/>
            </p:nvSpPr>
            <p:spPr bwMode="auto">
              <a:xfrm>
                <a:off x="3852070" y="5552797"/>
                <a:ext cx="697581" cy="1035589"/>
              </a:xfrm>
              <a:custGeom>
                <a:avLst/>
                <a:gdLst>
                  <a:gd name="connsiteX0" fmla="*/ 258135 w 697581"/>
                  <a:gd name="connsiteY0" fmla="*/ 0 h 877605"/>
                  <a:gd name="connsiteX1" fmla="*/ 439446 w 697581"/>
                  <a:gd name="connsiteY1" fmla="*/ 0 h 877605"/>
                  <a:gd name="connsiteX2" fmla="*/ 697581 w 697581"/>
                  <a:gd name="connsiteY2" fmla="*/ 258135 h 877605"/>
                  <a:gd name="connsiteX3" fmla="*/ 697581 w 697581"/>
                  <a:gd name="connsiteY3" fmla="*/ 363367 h 877605"/>
                  <a:gd name="connsiteX4" fmla="*/ 539924 w 697581"/>
                  <a:gd name="connsiteY4" fmla="*/ 601217 h 877605"/>
                  <a:gd name="connsiteX5" fmla="*/ 522414 w 697581"/>
                  <a:gd name="connsiteY5" fmla="*/ 606652 h 877605"/>
                  <a:gd name="connsiteX6" fmla="*/ 568085 w 697581"/>
                  <a:gd name="connsiteY6" fmla="*/ 877605 h 877605"/>
                  <a:gd name="connsiteX7" fmla="*/ 95125 w 697581"/>
                  <a:gd name="connsiteY7" fmla="*/ 877605 h 877605"/>
                  <a:gd name="connsiteX8" fmla="*/ 143340 w 697581"/>
                  <a:gd name="connsiteY8" fmla="*/ 591564 h 877605"/>
                  <a:gd name="connsiteX9" fmla="*/ 75606 w 697581"/>
                  <a:gd name="connsiteY9" fmla="*/ 545896 h 877605"/>
                  <a:gd name="connsiteX10" fmla="*/ 0 w 697581"/>
                  <a:gd name="connsiteY10" fmla="*/ 363367 h 877605"/>
                  <a:gd name="connsiteX11" fmla="*/ 0 w 697581"/>
                  <a:gd name="connsiteY11" fmla="*/ 258135 h 877605"/>
                  <a:gd name="connsiteX12" fmla="*/ 258135 w 697581"/>
                  <a:gd name="connsiteY12" fmla="*/ 0 h 877605"/>
                  <a:gd name="connsiteX0" fmla="*/ 258135 w 697581"/>
                  <a:gd name="connsiteY0" fmla="*/ 0 h 894041"/>
                  <a:gd name="connsiteX1" fmla="*/ 439446 w 697581"/>
                  <a:gd name="connsiteY1" fmla="*/ 0 h 894041"/>
                  <a:gd name="connsiteX2" fmla="*/ 697581 w 697581"/>
                  <a:gd name="connsiteY2" fmla="*/ 258135 h 894041"/>
                  <a:gd name="connsiteX3" fmla="*/ 697581 w 697581"/>
                  <a:gd name="connsiteY3" fmla="*/ 363367 h 894041"/>
                  <a:gd name="connsiteX4" fmla="*/ 539924 w 697581"/>
                  <a:gd name="connsiteY4" fmla="*/ 601217 h 894041"/>
                  <a:gd name="connsiteX5" fmla="*/ 522414 w 697581"/>
                  <a:gd name="connsiteY5" fmla="*/ 606652 h 894041"/>
                  <a:gd name="connsiteX6" fmla="*/ 568085 w 697581"/>
                  <a:gd name="connsiteY6" fmla="*/ 877605 h 894041"/>
                  <a:gd name="connsiteX7" fmla="*/ 94144 w 697581"/>
                  <a:gd name="connsiteY7" fmla="*/ 894041 h 894041"/>
                  <a:gd name="connsiteX8" fmla="*/ 143340 w 697581"/>
                  <a:gd name="connsiteY8" fmla="*/ 591564 h 894041"/>
                  <a:gd name="connsiteX9" fmla="*/ 75606 w 697581"/>
                  <a:gd name="connsiteY9" fmla="*/ 545896 h 894041"/>
                  <a:gd name="connsiteX10" fmla="*/ 0 w 697581"/>
                  <a:gd name="connsiteY10" fmla="*/ 363367 h 894041"/>
                  <a:gd name="connsiteX11" fmla="*/ 0 w 697581"/>
                  <a:gd name="connsiteY11" fmla="*/ 258135 h 894041"/>
                  <a:gd name="connsiteX12" fmla="*/ 258135 w 697581"/>
                  <a:gd name="connsiteY12" fmla="*/ 0 h 894041"/>
                  <a:gd name="connsiteX0" fmla="*/ 258135 w 697581"/>
                  <a:gd name="connsiteY0" fmla="*/ 0 h 995297"/>
                  <a:gd name="connsiteX1" fmla="*/ 439446 w 697581"/>
                  <a:gd name="connsiteY1" fmla="*/ 0 h 995297"/>
                  <a:gd name="connsiteX2" fmla="*/ 697581 w 697581"/>
                  <a:gd name="connsiteY2" fmla="*/ 258135 h 995297"/>
                  <a:gd name="connsiteX3" fmla="*/ 697581 w 697581"/>
                  <a:gd name="connsiteY3" fmla="*/ 363367 h 995297"/>
                  <a:gd name="connsiteX4" fmla="*/ 539924 w 697581"/>
                  <a:gd name="connsiteY4" fmla="*/ 601217 h 995297"/>
                  <a:gd name="connsiteX5" fmla="*/ 522414 w 697581"/>
                  <a:gd name="connsiteY5" fmla="*/ 606652 h 995297"/>
                  <a:gd name="connsiteX6" fmla="*/ 568085 w 697581"/>
                  <a:gd name="connsiteY6" fmla="*/ 877605 h 995297"/>
                  <a:gd name="connsiteX7" fmla="*/ 360335 w 697581"/>
                  <a:gd name="connsiteY7" fmla="*/ 995297 h 995297"/>
                  <a:gd name="connsiteX8" fmla="*/ 94144 w 697581"/>
                  <a:gd name="connsiteY8" fmla="*/ 894041 h 995297"/>
                  <a:gd name="connsiteX9" fmla="*/ 143340 w 697581"/>
                  <a:gd name="connsiteY9" fmla="*/ 591564 h 995297"/>
                  <a:gd name="connsiteX10" fmla="*/ 75606 w 697581"/>
                  <a:gd name="connsiteY10" fmla="*/ 545896 h 995297"/>
                  <a:gd name="connsiteX11" fmla="*/ 0 w 697581"/>
                  <a:gd name="connsiteY11" fmla="*/ 363367 h 995297"/>
                  <a:gd name="connsiteX12" fmla="*/ 0 w 697581"/>
                  <a:gd name="connsiteY12" fmla="*/ 258135 h 995297"/>
                  <a:gd name="connsiteX13" fmla="*/ 258135 w 697581"/>
                  <a:gd name="connsiteY13" fmla="*/ 0 h 995297"/>
                  <a:gd name="connsiteX0" fmla="*/ 360335 w 697581"/>
                  <a:gd name="connsiteY0" fmla="*/ 995297 h 1038697"/>
                  <a:gd name="connsiteX1" fmla="*/ 94144 w 697581"/>
                  <a:gd name="connsiteY1" fmla="*/ 894041 h 1038697"/>
                  <a:gd name="connsiteX2" fmla="*/ 143340 w 697581"/>
                  <a:gd name="connsiteY2" fmla="*/ 591564 h 1038697"/>
                  <a:gd name="connsiteX3" fmla="*/ 75606 w 697581"/>
                  <a:gd name="connsiteY3" fmla="*/ 545896 h 1038697"/>
                  <a:gd name="connsiteX4" fmla="*/ 0 w 697581"/>
                  <a:gd name="connsiteY4" fmla="*/ 363367 h 1038697"/>
                  <a:gd name="connsiteX5" fmla="*/ 0 w 697581"/>
                  <a:gd name="connsiteY5" fmla="*/ 258135 h 1038697"/>
                  <a:gd name="connsiteX6" fmla="*/ 258135 w 697581"/>
                  <a:gd name="connsiteY6" fmla="*/ 0 h 1038697"/>
                  <a:gd name="connsiteX7" fmla="*/ 439446 w 697581"/>
                  <a:gd name="connsiteY7" fmla="*/ 0 h 1038697"/>
                  <a:gd name="connsiteX8" fmla="*/ 697581 w 697581"/>
                  <a:gd name="connsiteY8" fmla="*/ 258135 h 1038697"/>
                  <a:gd name="connsiteX9" fmla="*/ 697581 w 697581"/>
                  <a:gd name="connsiteY9" fmla="*/ 363367 h 1038697"/>
                  <a:gd name="connsiteX10" fmla="*/ 539924 w 697581"/>
                  <a:gd name="connsiteY10" fmla="*/ 601217 h 1038697"/>
                  <a:gd name="connsiteX11" fmla="*/ 522414 w 697581"/>
                  <a:gd name="connsiteY11" fmla="*/ 606652 h 1038697"/>
                  <a:gd name="connsiteX12" fmla="*/ 568085 w 697581"/>
                  <a:gd name="connsiteY12" fmla="*/ 877605 h 1038697"/>
                  <a:gd name="connsiteX13" fmla="*/ 411997 w 697581"/>
                  <a:gd name="connsiteY13" fmla="*/ 1038697 h 1038697"/>
                  <a:gd name="connsiteX0" fmla="*/ 94144 w 697581"/>
                  <a:gd name="connsiteY0" fmla="*/ 894041 h 1038697"/>
                  <a:gd name="connsiteX1" fmla="*/ 143340 w 697581"/>
                  <a:gd name="connsiteY1" fmla="*/ 591564 h 1038697"/>
                  <a:gd name="connsiteX2" fmla="*/ 75606 w 697581"/>
                  <a:gd name="connsiteY2" fmla="*/ 545896 h 1038697"/>
                  <a:gd name="connsiteX3" fmla="*/ 0 w 697581"/>
                  <a:gd name="connsiteY3" fmla="*/ 363367 h 1038697"/>
                  <a:gd name="connsiteX4" fmla="*/ 0 w 697581"/>
                  <a:gd name="connsiteY4" fmla="*/ 258135 h 1038697"/>
                  <a:gd name="connsiteX5" fmla="*/ 258135 w 697581"/>
                  <a:gd name="connsiteY5" fmla="*/ 0 h 1038697"/>
                  <a:gd name="connsiteX6" fmla="*/ 439446 w 697581"/>
                  <a:gd name="connsiteY6" fmla="*/ 0 h 1038697"/>
                  <a:gd name="connsiteX7" fmla="*/ 697581 w 697581"/>
                  <a:gd name="connsiteY7" fmla="*/ 258135 h 1038697"/>
                  <a:gd name="connsiteX8" fmla="*/ 697581 w 697581"/>
                  <a:gd name="connsiteY8" fmla="*/ 363367 h 1038697"/>
                  <a:gd name="connsiteX9" fmla="*/ 539924 w 697581"/>
                  <a:gd name="connsiteY9" fmla="*/ 601217 h 1038697"/>
                  <a:gd name="connsiteX10" fmla="*/ 522414 w 697581"/>
                  <a:gd name="connsiteY10" fmla="*/ 606652 h 1038697"/>
                  <a:gd name="connsiteX11" fmla="*/ 568085 w 697581"/>
                  <a:gd name="connsiteY11" fmla="*/ 877605 h 1038697"/>
                  <a:gd name="connsiteX12" fmla="*/ 411997 w 697581"/>
                  <a:gd name="connsiteY12" fmla="*/ 1038697 h 1038697"/>
                  <a:gd name="connsiteX0" fmla="*/ 94144 w 697581"/>
                  <a:gd name="connsiteY0" fmla="*/ 894041 h 894041"/>
                  <a:gd name="connsiteX1" fmla="*/ 143340 w 697581"/>
                  <a:gd name="connsiteY1" fmla="*/ 591564 h 894041"/>
                  <a:gd name="connsiteX2" fmla="*/ 75606 w 697581"/>
                  <a:gd name="connsiteY2" fmla="*/ 545896 h 894041"/>
                  <a:gd name="connsiteX3" fmla="*/ 0 w 697581"/>
                  <a:gd name="connsiteY3" fmla="*/ 363367 h 894041"/>
                  <a:gd name="connsiteX4" fmla="*/ 0 w 697581"/>
                  <a:gd name="connsiteY4" fmla="*/ 258135 h 894041"/>
                  <a:gd name="connsiteX5" fmla="*/ 258135 w 697581"/>
                  <a:gd name="connsiteY5" fmla="*/ 0 h 894041"/>
                  <a:gd name="connsiteX6" fmla="*/ 439446 w 697581"/>
                  <a:gd name="connsiteY6" fmla="*/ 0 h 894041"/>
                  <a:gd name="connsiteX7" fmla="*/ 697581 w 697581"/>
                  <a:gd name="connsiteY7" fmla="*/ 258135 h 894041"/>
                  <a:gd name="connsiteX8" fmla="*/ 697581 w 697581"/>
                  <a:gd name="connsiteY8" fmla="*/ 363367 h 894041"/>
                  <a:gd name="connsiteX9" fmla="*/ 539924 w 697581"/>
                  <a:gd name="connsiteY9" fmla="*/ 601217 h 894041"/>
                  <a:gd name="connsiteX10" fmla="*/ 522414 w 697581"/>
                  <a:gd name="connsiteY10" fmla="*/ 606652 h 894041"/>
                  <a:gd name="connsiteX11" fmla="*/ 568085 w 697581"/>
                  <a:gd name="connsiteY11" fmla="*/ 877605 h 894041"/>
                  <a:gd name="connsiteX0" fmla="*/ 94144 w 697581"/>
                  <a:gd name="connsiteY0" fmla="*/ 894041 h 1035589"/>
                  <a:gd name="connsiteX1" fmla="*/ 143340 w 697581"/>
                  <a:gd name="connsiteY1" fmla="*/ 591564 h 1035589"/>
                  <a:gd name="connsiteX2" fmla="*/ 75606 w 697581"/>
                  <a:gd name="connsiteY2" fmla="*/ 545896 h 1035589"/>
                  <a:gd name="connsiteX3" fmla="*/ 0 w 697581"/>
                  <a:gd name="connsiteY3" fmla="*/ 363367 h 1035589"/>
                  <a:gd name="connsiteX4" fmla="*/ 0 w 697581"/>
                  <a:gd name="connsiteY4" fmla="*/ 258135 h 1035589"/>
                  <a:gd name="connsiteX5" fmla="*/ 258135 w 697581"/>
                  <a:gd name="connsiteY5" fmla="*/ 0 h 1035589"/>
                  <a:gd name="connsiteX6" fmla="*/ 439446 w 697581"/>
                  <a:gd name="connsiteY6" fmla="*/ 0 h 1035589"/>
                  <a:gd name="connsiteX7" fmla="*/ 697581 w 697581"/>
                  <a:gd name="connsiteY7" fmla="*/ 258135 h 1035589"/>
                  <a:gd name="connsiteX8" fmla="*/ 697581 w 697581"/>
                  <a:gd name="connsiteY8" fmla="*/ 363367 h 1035589"/>
                  <a:gd name="connsiteX9" fmla="*/ 539924 w 697581"/>
                  <a:gd name="connsiteY9" fmla="*/ 601217 h 1035589"/>
                  <a:gd name="connsiteX10" fmla="*/ 522414 w 697581"/>
                  <a:gd name="connsiteY10" fmla="*/ 606652 h 1035589"/>
                  <a:gd name="connsiteX11" fmla="*/ 569395 w 697581"/>
                  <a:gd name="connsiteY11" fmla="*/ 1035589 h 103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7581" h="1035589">
                    <a:moveTo>
                      <a:pt x="94144" y="894041"/>
                    </a:moveTo>
                    <a:lnTo>
                      <a:pt x="143340" y="591564"/>
                    </a:lnTo>
                    <a:lnTo>
                      <a:pt x="75606" y="545896"/>
                    </a:lnTo>
                    <a:cubicBezTo>
                      <a:pt x="28893" y="499183"/>
                      <a:pt x="0" y="434649"/>
                      <a:pt x="0" y="363367"/>
                    </a:cubicBezTo>
                    <a:lnTo>
                      <a:pt x="0" y="258135"/>
                    </a:lnTo>
                    <a:cubicBezTo>
                      <a:pt x="0" y="115571"/>
                      <a:pt x="115571" y="0"/>
                      <a:pt x="258135" y="0"/>
                    </a:cubicBezTo>
                    <a:lnTo>
                      <a:pt x="439446" y="0"/>
                    </a:lnTo>
                    <a:cubicBezTo>
                      <a:pt x="582010" y="0"/>
                      <a:pt x="697581" y="115571"/>
                      <a:pt x="697581" y="258135"/>
                    </a:cubicBezTo>
                    <a:lnTo>
                      <a:pt x="697581" y="363367"/>
                    </a:lnTo>
                    <a:cubicBezTo>
                      <a:pt x="697581" y="470290"/>
                      <a:pt x="632573" y="562030"/>
                      <a:pt x="539924" y="601217"/>
                    </a:cubicBezTo>
                    <a:lnTo>
                      <a:pt x="522414" y="606652"/>
                    </a:lnTo>
                    <a:lnTo>
                      <a:pt x="569395" y="1035589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9BDC5A07-2F48-FF95-6CF2-1027280186B4}"/>
                  </a:ext>
                </a:extLst>
              </p:cNvPr>
              <p:cNvSpPr/>
              <p:nvPr/>
            </p:nvSpPr>
            <p:spPr bwMode="auto">
              <a:xfrm>
                <a:off x="3860146" y="5520990"/>
                <a:ext cx="175319" cy="31928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FFC9F79D-153A-455B-5635-15BA26545A80}"/>
                  </a:ext>
                </a:extLst>
              </p:cNvPr>
              <p:cNvSpPr/>
              <p:nvPr/>
            </p:nvSpPr>
            <p:spPr bwMode="auto">
              <a:xfrm>
                <a:off x="4031075" y="5473284"/>
                <a:ext cx="175319" cy="350218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2DD495F-368A-0BCB-B278-F3172F064231}"/>
                  </a:ext>
                </a:extLst>
              </p:cNvPr>
              <p:cNvSpPr/>
              <p:nvPr/>
            </p:nvSpPr>
            <p:spPr bwMode="auto">
              <a:xfrm>
                <a:off x="4200861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02B288E1-ED44-51D4-1EE1-94E00E470E43}"/>
                  </a:ext>
                </a:extLst>
              </p:cNvPr>
              <p:cNvSpPr/>
              <p:nvPr/>
            </p:nvSpPr>
            <p:spPr bwMode="auto">
              <a:xfrm>
                <a:off x="4374332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435D931-9330-1FA1-6C94-FEFD0A44D565}"/>
                  </a:ext>
                </a:extLst>
              </p:cNvPr>
              <p:cNvSpPr/>
              <p:nvPr/>
            </p:nvSpPr>
            <p:spPr bwMode="auto">
              <a:xfrm>
                <a:off x="4414124" y="5552798"/>
                <a:ext cx="319056" cy="487358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星: 10 pt 17">
              <a:extLst>
                <a:ext uri="{FF2B5EF4-FFF2-40B4-BE49-F238E27FC236}">
                  <a16:creationId xmlns:a16="http://schemas.microsoft.com/office/drawing/2014/main" id="{B44E04D8-3C1D-CDA5-E0BD-710F1AC8AA55}"/>
                </a:ext>
              </a:extLst>
            </p:cNvPr>
            <p:cNvSpPr/>
            <p:nvPr/>
          </p:nvSpPr>
          <p:spPr bwMode="auto">
            <a:xfrm>
              <a:off x="-1605422" y="4510357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星: 10 pt 18">
              <a:extLst>
                <a:ext uri="{FF2B5EF4-FFF2-40B4-BE49-F238E27FC236}">
                  <a16:creationId xmlns:a16="http://schemas.microsoft.com/office/drawing/2014/main" id="{10985BE2-F055-9322-DCA3-232C538D4A99}"/>
                </a:ext>
              </a:extLst>
            </p:cNvPr>
            <p:cNvSpPr/>
            <p:nvPr/>
          </p:nvSpPr>
          <p:spPr bwMode="auto">
            <a:xfrm>
              <a:off x="-2130153" y="5497349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B588468-71BC-9D85-FB71-7B4C574922B3}"/>
              </a:ext>
            </a:extLst>
          </p:cNvPr>
          <p:cNvGrpSpPr/>
          <p:nvPr/>
        </p:nvGrpSpPr>
        <p:grpSpPr>
          <a:xfrm>
            <a:off x="2284126" y="1939767"/>
            <a:ext cx="1737748" cy="1735634"/>
            <a:chOff x="-158193" y="4194063"/>
            <a:chExt cx="3271820" cy="3267839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282AACA0-586F-B577-D413-007AFE548431}"/>
                </a:ext>
              </a:extLst>
            </p:cNvPr>
            <p:cNvSpPr/>
            <p:nvPr/>
          </p:nvSpPr>
          <p:spPr bwMode="auto">
            <a:xfrm>
              <a:off x="-154212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E0896748-9F9C-45CC-DA74-D564092F2468}"/>
                </a:ext>
              </a:extLst>
            </p:cNvPr>
            <p:cNvSpPr/>
            <p:nvPr/>
          </p:nvSpPr>
          <p:spPr bwMode="auto">
            <a:xfrm>
              <a:off x="467258" y="4337305"/>
              <a:ext cx="1180697" cy="118069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25A0E8A5-6FAE-DDC1-2B73-B9627A6D2B8F}"/>
                </a:ext>
              </a:extLst>
            </p:cNvPr>
            <p:cNvSpPr/>
            <p:nvPr/>
          </p:nvSpPr>
          <p:spPr bwMode="auto">
            <a:xfrm>
              <a:off x="655087" y="4514850"/>
              <a:ext cx="825610" cy="825608"/>
            </a:xfrm>
            <a:prstGeom prst="ellips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9F6E599-31F6-7977-74FC-50E58D21EEEE}"/>
                </a:ext>
              </a:extLst>
            </p:cNvPr>
            <p:cNvSpPr/>
            <p:nvPr/>
          </p:nvSpPr>
          <p:spPr bwMode="auto">
            <a:xfrm>
              <a:off x="524068" y="4637230"/>
              <a:ext cx="1800283" cy="2691766"/>
            </a:xfrm>
            <a:custGeom>
              <a:avLst/>
              <a:gdLst>
                <a:gd name="connsiteX0" fmla="*/ 527709 w 1751862"/>
                <a:gd name="connsiteY0" fmla="*/ 0 h 2619367"/>
                <a:gd name="connsiteX1" fmla="*/ 744399 w 1751862"/>
                <a:gd name="connsiteY1" fmla="*/ 216690 h 2619367"/>
                <a:gd name="connsiteX2" fmla="*/ 744399 w 1751862"/>
                <a:gd name="connsiteY2" fmla="*/ 1215684 h 2619367"/>
                <a:gd name="connsiteX3" fmla="*/ 756000 w 1751862"/>
                <a:gd name="connsiteY3" fmla="*/ 1195762 h 2619367"/>
                <a:gd name="connsiteX4" fmla="*/ 888146 w 1751862"/>
                <a:gd name="connsiteY4" fmla="*/ 1132388 h 2619367"/>
                <a:gd name="connsiteX5" fmla="*/ 1047972 w 1751862"/>
                <a:gd name="connsiteY5" fmla="*/ 1236563 h 2619367"/>
                <a:gd name="connsiteX6" fmla="*/ 1068483 w 1751862"/>
                <a:gd name="connsiteY6" fmla="*/ 1297048 h 2619367"/>
                <a:gd name="connsiteX7" fmla="*/ 1081573 w 1751862"/>
                <a:gd name="connsiteY7" fmla="*/ 1297048 h 2619367"/>
                <a:gd name="connsiteX8" fmla="*/ 1102082 w 1751862"/>
                <a:gd name="connsiteY8" fmla="*/ 1236566 h 2619367"/>
                <a:gd name="connsiteX9" fmla="*/ 1261909 w 1751862"/>
                <a:gd name="connsiteY9" fmla="*/ 1132390 h 2619367"/>
                <a:gd name="connsiteX10" fmla="*/ 1444994 w 1751862"/>
                <a:gd name="connsiteY10" fmla="*/ 1305156 h 2619367"/>
                <a:gd name="connsiteX11" fmla="*/ 1448084 w 1751862"/>
                <a:gd name="connsiteY11" fmla="*/ 1340650 h 2619367"/>
                <a:gd name="connsiteX12" fmla="*/ 1450234 w 1751862"/>
                <a:gd name="connsiteY12" fmla="*/ 1341817 h 2619367"/>
                <a:gd name="connsiteX13" fmla="*/ 1460698 w 1751862"/>
                <a:gd name="connsiteY13" fmla="*/ 1281809 h 2619367"/>
                <a:gd name="connsiteX14" fmla="*/ 1600326 w 1751862"/>
                <a:gd name="connsiteY14" fmla="*/ 1174654 h 2619367"/>
                <a:gd name="connsiteX15" fmla="*/ 1751862 w 1751862"/>
                <a:gd name="connsiteY15" fmla="*/ 1350102 h 2619367"/>
                <a:gd name="connsiteX16" fmla="*/ 1751862 w 1751862"/>
                <a:gd name="connsiteY16" fmla="*/ 1805440 h 2619367"/>
                <a:gd name="connsiteX17" fmla="*/ 1751862 w 1751862"/>
                <a:gd name="connsiteY17" fmla="*/ 1847666 h 2619367"/>
                <a:gd name="connsiteX18" fmla="*/ 1751862 w 1751862"/>
                <a:gd name="connsiteY18" fmla="*/ 2110975 h 2619367"/>
                <a:gd name="connsiteX19" fmla="*/ 1243470 w 1751862"/>
                <a:gd name="connsiteY19" fmla="*/ 2619367 h 2619367"/>
                <a:gd name="connsiteX20" fmla="*/ 831618 w 1751862"/>
                <a:gd name="connsiteY20" fmla="*/ 2619367 h 2619367"/>
                <a:gd name="connsiteX21" fmla="*/ 333554 w 1751862"/>
                <a:gd name="connsiteY21" fmla="*/ 2213434 h 2619367"/>
                <a:gd name="connsiteX22" fmla="*/ 332083 w 1751862"/>
                <a:gd name="connsiteY22" fmla="*/ 2198837 h 2619367"/>
                <a:gd name="connsiteX23" fmla="*/ 85073 w 1751862"/>
                <a:gd name="connsiteY23" fmla="*/ 1951825 h 2619367"/>
                <a:gd name="connsiteX24" fmla="*/ 58019 w 1751862"/>
                <a:gd name="connsiteY24" fmla="*/ 1918706 h 2619367"/>
                <a:gd name="connsiteX25" fmla="*/ 41297 w 1751862"/>
                <a:gd name="connsiteY25" fmla="*/ 1886928 h 2619367"/>
                <a:gd name="connsiteX26" fmla="*/ 28319 w 1751862"/>
                <a:gd name="connsiteY26" fmla="*/ 1872215 h 2619367"/>
                <a:gd name="connsiteX27" fmla="*/ 10760 w 1751862"/>
                <a:gd name="connsiteY27" fmla="*/ 1833223 h 2619367"/>
                <a:gd name="connsiteX28" fmla="*/ 105596 w 1751862"/>
                <a:gd name="connsiteY28" fmla="*/ 1583815 h 2619367"/>
                <a:gd name="connsiteX29" fmla="*/ 311019 w 1751862"/>
                <a:gd name="connsiteY29" fmla="*/ 1465215 h 2619367"/>
                <a:gd name="connsiteX30" fmla="*/ 311019 w 1751862"/>
                <a:gd name="connsiteY30" fmla="*/ 216690 h 2619367"/>
                <a:gd name="connsiteX31" fmla="*/ 527709 w 1751862"/>
                <a:gd name="connsiteY31" fmla="*/ 0 h 261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51862" h="2619367">
                  <a:moveTo>
                    <a:pt x="527709" y="0"/>
                  </a:moveTo>
                  <a:cubicBezTo>
                    <a:pt x="647384" y="0"/>
                    <a:pt x="744399" y="97015"/>
                    <a:pt x="744399" y="216690"/>
                  </a:cubicBezTo>
                  <a:lnTo>
                    <a:pt x="744399" y="1215684"/>
                  </a:lnTo>
                  <a:lnTo>
                    <a:pt x="756000" y="1195762"/>
                  </a:lnTo>
                  <a:cubicBezTo>
                    <a:pt x="789819" y="1156606"/>
                    <a:pt x="836540" y="1132388"/>
                    <a:pt x="888146" y="1132388"/>
                  </a:cubicBezTo>
                  <a:cubicBezTo>
                    <a:pt x="955879" y="1132388"/>
                    <a:pt x="1015196" y="1174108"/>
                    <a:pt x="1047972" y="1236563"/>
                  </a:cubicBezTo>
                  <a:lnTo>
                    <a:pt x="1068483" y="1297048"/>
                  </a:lnTo>
                  <a:lnTo>
                    <a:pt x="1081573" y="1297048"/>
                  </a:lnTo>
                  <a:lnTo>
                    <a:pt x="1102082" y="1236566"/>
                  </a:lnTo>
                  <a:cubicBezTo>
                    <a:pt x="1134859" y="1174110"/>
                    <a:pt x="1194175" y="1132390"/>
                    <a:pt x="1261909" y="1132390"/>
                  </a:cubicBezTo>
                  <a:cubicBezTo>
                    <a:pt x="1352219" y="1132390"/>
                    <a:pt x="1427568" y="1206559"/>
                    <a:pt x="1444994" y="1305156"/>
                  </a:cubicBezTo>
                  <a:lnTo>
                    <a:pt x="1448084" y="1340650"/>
                  </a:lnTo>
                  <a:lnTo>
                    <a:pt x="1450234" y="1341817"/>
                  </a:lnTo>
                  <a:lnTo>
                    <a:pt x="1460698" y="1281809"/>
                  </a:lnTo>
                  <a:cubicBezTo>
                    <a:pt x="1483703" y="1218838"/>
                    <a:pt x="1537558" y="1174654"/>
                    <a:pt x="1600326" y="1174654"/>
                  </a:cubicBezTo>
                  <a:cubicBezTo>
                    <a:pt x="1684017" y="1174654"/>
                    <a:pt x="1751862" y="1253205"/>
                    <a:pt x="1751862" y="1350102"/>
                  </a:cubicBezTo>
                  <a:lnTo>
                    <a:pt x="1751862" y="1805440"/>
                  </a:lnTo>
                  <a:lnTo>
                    <a:pt x="1751862" y="1847666"/>
                  </a:lnTo>
                  <a:lnTo>
                    <a:pt x="1751862" y="2110975"/>
                  </a:lnTo>
                  <a:cubicBezTo>
                    <a:pt x="1751862" y="2391753"/>
                    <a:pt x="1524248" y="2619367"/>
                    <a:pt x="1243470" y="2619367"/>
                  </a:cubicBezTo>
                  <a:lnTo>
                    <a:pt x="831618" y="2619367"/>
                  </a:lnTo>
                  <a:cubicBezTo>
                    <a:pt x="585937" y="2619367"/>
                    <a:pt x="380960" y="2445100"/>
                    <a:pt x="333554" y="2213434"/>
                  </a:cubicBezTo>
                  <a:lnTo>
                    <a:pt x="332083" y="2198837"/>
                  </a:lnTo>
                  <a:lnTo>
                    <a:pt x="85073" y="1951825"/>
                  </a:lnTo>
                  <a:cubicBezTo>
                    <a:pt x="74767" y="1941519"/>
                    <a:pt x="65749" y="1930412"/>
                    <a:pt x="58019" y="1918706"/>
                  </a:cubicBezTo>
                  <a:lnTo>
                    <a:pt x="41297" y="1886928"/>
                  </a:lnTo>
                  <a:lnTo>
                    <a:pt x="28319" y="1872215"/>
                  </a:lnTo>
                  <a:lnTo>
                    <a:pt x="10760" y="1833223"/>
                  </a:lnTo>
                  <a:cubicBezTo>
                    <a:pt x="-20294" y="1740063"/>
                    <a:pt x="17239" y="1634828"/>
                    <a:pt x="105596" y="1583815"/>
                  </a:cubicBezTo>
                  <a:lnTo>
                    <a:pt x="311019" y="1465215"/>
                  </a:lnTo>
                  <a:lnTo>
                    <a:pt x="311019" y="216690"/>
                  </a:lnTo>
                  <a:cubicBezTo>
                    <a:pt x="311019" y="97015"/>
                    <a:pt x="408034" y="0"/>
                    <a:pt x="527709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EA42AD9-B07B-EC7C-EA20-7AFBC578316C}"/>
                </a:ext>
              </a:extLst>
            </p:cNvPr>
            <p:cNvSpPr/>
            <p:nvPr/>
          </p:nvSpPr>
          <p:spPr bwMode="auto">
            <a:xfrm>
              <a:off x="-158193" y="4205918"/>
              <a:ext cx="3251249" cy="3251249"/>
            </a:xfrm>
            <a:custGeom>
              <a:avLst/>
              <a:gdLst>
                <a:gd name="connsiteX0" fmla="*/ 3138019 w 3251249"/>
                <a:gd name="connsiteY0" fmla="*/ 0 h 3251249"/>
                <a:gd name="connsiteX1" fmla="*/ 3251249 w 3251249"/>
                <a:gd name="connsiteY1" fmla="*/ 113230 h 3251249"/>
                <a:gd name="connsiteX2" fmla="*/ 113230 w 3251249"/>
                <a:gd name="connsiteY2" fmla="*/ 3251249 h 3251249"/>
                <a:gd name="connsiteX3" fmla="*/ 0 w 3251249"/>
                <a:gd name="connsiteY3" fmla="*/ 3138019 h 3251249"/>
                <a:gd name="connsiteX4" fmla="*/ 3138019 w 3251249"/>
                <a:gd name="connsiteY4" fmla="*/ 0 h 32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49" h="3251249">
                  <a:moveTo>
                    <a:pt x="3138019" y="0"/>
                  </a:moveTo>
                  <a:lnTo>
                    <a:pt x="3251249" y="113230"/>
                  </a:lnTo>
                  <a:lnTo>
                    <a:pt x="113230" y="3251249"/>
                  </a:lnTo>
                  <a:lnTo>
                    <a:pt x="0" y="3138019"/>
                  </a:lnTo>
                  <a:lnTo>
                    <a:pt x="313801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A59AB-AE37-6E5D-6D84-F4FE6A8C0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9EB2BD-F726-D0AA-870B-8B70D85904C5}"/>
              </a:ext>
            </a:extLst>
          </p:cNvPr>
          <p:cNvSpPr txBox="1"/>
          <p:nvPr/>
        </p:nvSpPr>
        <p:spPr>
          <a:xfrm>
            <a:off x="308021" y="147263"/>
            <a:ext cx="6340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　ノックまたはお声がけください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B173B17-8547-106B-940D-B7DCA7F8DA04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B1C187B-1AB3-57AF-DA82-EA4F9B09BB76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2DD28FF-6006-0D18-EE5A-4210836127B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C67DAF4-585D-813D-B3B0-F23FECD88565}"/>
              </a:ext>
            </a:extLst>
          </p:cNvPr>
          <p:cNvSpPr txBox="1"/>
          <p:nvPr/>
        </p:nvSpPr>
        <p:spPr>
          <a:xfrm>
            <a:off x="5044840" y="382318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7A87D04-D49C-066F-CD51-B6064A7F9A51}"/>
              </a:ext>
            </a:extLst>
          </p:cNvPr>
          <p:cNvSpPr txBox="1"/>
          <p:nvPr/>
        </p:nvSpPr>
        <p:spPr>
          <a:xfrm>
            <a:off x="5429562" y="4274893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ノックまたは</a:t>
            </a:r>
            <a:endParaRPr kumimoji="1" lang="en-US" altLang="ja-JP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お声がけください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0BE6CA-3BAA-4FB4-EFD5-EED58B28206D}"/>
              </a:ext>
            </a:extLst>
          </p:cNvPr>
          <p:cNvSpPr txBox="1"/>
          <p:nvPr/>
        </p:nvSpPr>
        <p:spPr>
          <a:xfrm>
            <a:off x="1442104" y="382318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インターホン故障中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78C92C-53CD-7A82-CEC5-1F3B2343A951}"/>
              </a:ext>
            </a:extLst>
          </p:cNvPr>
          <p:cNvSpPr txBox="1"/>
          <p:nvPr/>
        </p:nvSpPr>
        <p:spPr>
          <a:xfrm>
            <a:off x="1826826" y="4274893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ノックまたは</a:t>
            </a:r>
            <a:endParaRPr kumimoji="1"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お声がけください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A6347D3-8FB7-38F8-15F1-C5E7DC363E01}"/>
              </a:ext>
            </a:extLst>
          </p:cNvPr>
          <p:cNvGrpSpPr/>
          <p:nvPr/>
        </p:nvGrpSpPr>
        <p:grpSpPr>
          <a:xfrm>
            <a:off x="5344227" y="2091601"/>
            <a:ext cx="1277180" cy="1277180"/>
            <a:chOff x="-5963044" y="4194063"/>
            <a:chExt cx="3267839" cy="326783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421CB02-C193-2E6E-FED5-502993481D1F}"/>
                </a:ext>
              </a:extLst>
            </p:cNvPr>
            <p:cNvGrpSpPr/>
            <p:nvPr/>
          </p:nvGrpSpPr>
          <p:grpSpPr>
            <a:xfrm>
              <a:off x="-5963044" y="4194063"/>
              <a:ext cx="3267839" cy="3267839"/>
              <a:chOff x="-3684301" y="-319880"/>
              <a:chExt cx="3267839" cy="3267839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D7A1A2F0-A3B8-47FE-181B-497DAF36B552}"/>
                  </a:ext>
                </a:extLst>
              </p:cNvPr>
              <p:cNvSpPr/>
              <p:nvPr/>
            </p:nvSpPr>
            <p:spPr bwMode="auto">
              <a:xfrm>
                <a:off x="-3684301" y="-319880"/>
                <a:ext cx="3267839" cy="3267839"/>
              </a:xfrm>
              <a:prstGeom prst="roundRect">
                <a:avLst>
                  <a:gd name="adj" fmla="val 5105"/>
                </a:avLst>
              </a:prstGeom>
              <a:solidFill>
                <a:schemeClr val="bg1"/>
              </a:solidFill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876AA82-E6F8-06A0-870C-F2AFF0054735}"/>
                  </a:ext>
                </a:extLst>
              </p:cNvPr>
              <p:cNvSpPr/>
              <p:nvPr/>
            </p:nvSpPr>
            <p:spPr bwMode="auto">
              <a:xfrm>
                <a:off x="-3082689" y="-179478"/>
                <a:ext cx="2016372" cy="3054951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695FB6C-9AC4-5344-64F7-758DA51B5B69}"/>
                  </a:ext>
                </a:extLst>
              </p:cNvPr>
              <p:cNvSpPr/>
              <p:nvPr/>
            </p:nvSpPr>
            <p:spPr bwMode="auto">
              <a:xfrm>
                <a:off x="-2596253" y="743719"/>
                <a:ext cx="1060235" cy="902427"/>
              </a:xfrm>
              <a:custGeom>
                <a:avLst/>
                <a:gdLst>
                  <a:gd name="connsiteX0" fmla="*/ 539636 w 1060235"/>
                  <a:gd name="connsiteY0" fmla="*/ 436781 h 902427"/>
                  <a:gd name="connsiteX1" fmla="*/ 957953 w 1060235"/>
                  <a:gd name="connsiteY1" fmla="*/ 669604 h 902427"/>
                  <a:gd name="connsiteX2" fmla="*/ 539636 w 1060235"/>
                  <a:gd name="connsiteY2" fmla="*/ 902427 h 902427"/>
                  <a:gd name="connsiteX3" fmla="*/ 121319 w 1060235"/>
                  <a:gd name="connsiteY3" fmla="*/ 669604 h 902427"/>
                  <a:gd name="connsiteX4" fmla="*/ 539636 w 1060235"/>
                  <a:gd name="connsiteY4" fmla="*/ 436781 h 902427"/>
                  <a:gd name="connsiteX5" fmla="*/ 967430 w 1060235"/>
                  <a:gd name="connsiteY5" fmla="*/ 0 h 902427"/>
                  <a:gd name="connsiteX6" fmla="*/ 1060235 w 1060235"/>
                  <a:gd name="connsiteY6" fmla="*/ 92805 h 902427"/>
                  <a:gd name="connsiteX7" fmla="*/ 1060234 w 1060235"/>
                  <a:gd name="connsiteY7" fmla="*/ 215549 h 902427"/>
                  <a:gd name="connsiteX8" fmla="*/ 967429 w 1060235"/>
                  <a:gd name="connsiteY8" fmla="*/ 308354 h 902427"/>
                  <a:gd name="connsiteX9" fmla="*/ 967430 w 1060235"/>
                  <a:gd name="connsiteY9" fmla="*/ 308353 h 902427"/>
                  <a:gd name="connsiteX10" fmla="*/ 874626 w 1060235"/>
                  <a:gd name="connsiteY10" fmla="*/ 215548 h 902427"/>
                  <a:gd name="connsiteX11" fmla="*/ 874626 w 1060235"/>
                  <a:gd name="connsiteY11" fmla="*/ 92805 h 902427"/>
                  <a:gd name="connsiteX12" fmla="*/ 967430 w 1060235"/>
                  <a:gd name="connsiteY12" fmla="*/ 0 h 902427"/>
                  <a:gd name="connsiteX13" fmla="*/ 92805 w 1060235"/>
                  <a:gd name="connsiteY13" fmla="*/ 0 h 902427"/>
                  <a:gd name="connsiteX14" fmla="*/ 185610 w 1060235"/>
                  <a:gd name="connsiteY14" fmla="*/ 92805 h 902427"/>
                  <a:gd name="connsiteX15" fmla="*/ 185609 w 1060235"/>
                  <a:gd name="connsiteY15" fmla="*/ 215549 h 902427"/>
                  <a:gd name="connsiteX16" fmla="*/ 92804 w 1060235"/>
                  <a:gd name="connsiteY16" fmla="*/ 308354 h 902427"/>
                  <a:gd name="connsiteX17" fmla="*/ 92805 w 1060235"/>
                  <a:gd name="connsiteY17" fmla="*/ 308353 h 902427"/>
                  <a:gd name="connsiteX18" fmla="*/ 0 w 1060235"/>
                  <a:gd name="connsiteY18" fmla="*/ 215548 h 902427"/>
                  <a:gd name="connsiteX19" fmla="*/ 0 w 1060235"/>
                  <a:gd name="connsiteY19" fmla="*/ 92805 h 902427"/>
                  <a:gd name="connsiteX20" fmla="*/ 92805 w 1060235"/>
                  <a:gd name="connsiteY20" fmla="*/ 0 h 902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60235" h="902427">
                    <a:moveTo>
                      <a:pt x="539636" y="436781"/>
                    </a:moveTo>
                    <a:cubicBezTo>
                      <a:pt x="770666" y="436781"/>
                      <a:pt x="957953" y="541019"/>
                      <a:pt x="957953" y="669604"/>
                    </a:cubicBezTo>
                    <a:cubicBezTo>
                      <a:pt x="957953" y="798189"/>
                      <a:pt x="770666" y="902427"/>
                      <a:pt x="539636" y="902427"/>
                    </a:cubicBezTo>
                    <a:cubicBezTo>
                      <a:pt x="308606" y="902427"/>
                      <a:pt x="121319" y="798189"/>
                      <a:pt x="121319" y="669604"/>
                    </a:cubicBezTo>
                    <a:cubicBezTo>
                      <a:pt x="121319" y="541019"/>
                      <a:pt x="308606" y="436781"/>
                      <a:pt x="539636" y="436781"/>
                    </a:cubicBezTo>
                    <a:close/>
                    <a:moveTo>
                      <a:pt x="967430" y="0"/>
                    </a:moveTo>
                    <a:cubicBezTo>
                      <a:pt x="1018685" y="0"/>
                      <a:pt x="1060235" y="41550"/>
                      <a:pt x="1060235" y="92805"/>
                    </a:cubicBezTo>
                    <a:cubicBezTo>
                      <a:pt x="1060235" y="133719"/>
                      <a:pt x="1060234" y="174634"/>
                      <a:pt x="1060234" y="215549"/>
                    </a:cubicBezTo>
                    <a:cubicBezTo>
                      <a:pt x="1060234" y="266803"/>
                      <a:pt x="1018684" y="308354"/>
                      <a:pt x="967429" y="308354"/>
                    </a:cubicBezTo>
                    <a:lnTo>
                      <a:pt x="967430" y="308353"/>
                    </a:lnTo>
                    <a:cubicBezTo>
                      <a:pt x="916176" y="308353"/>
                      <a:pt x="874626" y="266802"/>
                      <a:pt x="874626" y="215548"/>
                    </a:cubicBezTo>
                    <a:lnTo>
                      <a:pt x="874626" y="92805"/>
                    </a:lnTo>
                    <a:cubicBezTo>
                      <a:pt x="874626" y="41550"/>
                      <a:pt x="916176" y="0"/>
                      <a:pt x="967430" y="0"/>
                    </a:cubicBezTo>
                    <a:close/>
                    <a:moveTo>
                      <a:pt x="92805" y="0"/>
                    </a:moveTo>
                    <a:cubicBezTo>
                      <a:pt x="144059" y="0"/>
                      <a:pt x="185610" y="41550"/>
                      <a:pt x="185610" y="92805"/>
                    </a:cubicBezTo>
                    <a:cubicBezTo>
                      <a:pt x="185610" y="133719"/>
                      <a:pt x="185609" y="174634"/>
                      <a:pt x="185609" y="215549"/>
                    </a:cubicBezTo>
                    <a:cubicBezTo>
                      <a:pt x="185609" y="266803"/>
                      <a:pt x="144058" y="308354"/>
                      <a:pt x="92804" y="308354"/>
                    </a:cubicBezTo>
                    <a:lnTo>
                      <a:pt x="92805" y="308353"/>
                    </a:lnTo>
                    <a:cubicBezTo>
                      <a:pt x="41550" y="308353"/>
                      <a:pt x="0" y="266802"/>
                      <a:pt x="0" y="215548"/>
                    </a:cubicBezTo>
                    <a:lnTo>
                      <a:pt x="0" y="92805"/>
                    </a:lnTo>
                    <a:cubicBezTo>
                      <a:pt x="0" y="41550"/>
                      <a:pt x="41550" y="0"/>
                      <a:pt x="928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6ABF1C0-60B3-1B64-0002-E8FA22D5FAFD}"/>
                </a:ext>
              </a:extLst>
            </p:cNvPr>
            <p:cNvSpPr/>
            <p:nvPr/>
          </p:nvSpPr>
          <p:spPr bwMode="auto">
            <a:xfrm>
              <a:off x="-5682422" y="5819605"/>
              <a:ext cx="300419" cy="549612"/>
            </a:xfrm>
            <a:custGeom>
              <a:avLst/>
              <a:gdLst>
                <a:gd name="connsiteX0" fmla="*/ 369113 w 421226"/>
                <a:gd name="connsiteY0" fmla="*/ 500344 h 770626"/>
                <a:gd name="connsiteX1" fmla="*/ 421226 w 421226"/>
                <a:gd name="connsiteY1" fmla="*/ 590606 h 770626"/>
                <a:gd name="connsiteX2" fmla="*/ 109422 w 421226"/>
                <a:gd name="connsiteY2" fmla="*/ 770626 h 770626"/>
                <a:gd name="connsiteX3" fmla="*/ 57309 w 421226"/>
                <a:gd name="connsiteY3" fmla="*/ 680364 h 770626"/>
                <a:gd name="connsiteX4" fmla="*/ 0 w 421226"/>
                <a:gd name="connsiteY4" fmla="*/ 340484 h 770626"/>
                <a:gd name="connsiteX5" fmla="*/ 360040 w 421226"/>
                <a:gd name="connsiteY5" fmla="*/ 340484 h 770626"/>
                <a:gd name="connsiteX6" fmla="*/ 360040 w 421226"/>
                <a:gd name="connsiteY6" fmla="*/ 444710 h 770626"/>
                <a:gd name="connsiteX7" fmla="*/ 0 w 421226"/>
                <a:gd name="connsiteY7" fmla="*/ 444710 h 770626"/>
                <a:gd name="connsiteX8" fmla="*/ 109422 w 421226"/>
                <a:gd name="connsiteY8" fmla="*/ 0 h 770626"/>
                <a:gd name="connsiteX9" fmla="*/ 421226 w 421226"/>
                <a:gd name="connsiteY9" fmla="*/ 180020 h 770626"/>
                <a:gd name="connsiteX10" fmla="*/ 369113 w 421226"/>
                <a:gd name="connsiteY10" fmla="*/ 270282 h 770626"/>
                <a:gd name="connsiteX11" fmla="*/ 57309 w 421226"/>
                <a:gd name="connsiteY11" fmla="*/ 90262 h 77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1226" h="770626">
                  <a:moveTo>
                    <a:pt x="369113" y="500344"/>
                  </a:moveTo>
                  <a:lnTo>
                    <a:pt x="421226" y="590606"/>
                  </a:lnTo>
                  <a:lnTo>
                    <a:pt x="109422" y="770626"/>
                  </a:lnTo>
                  <a:lnTo>
                    <a:pt x="57309" y="680364"/>
                  </a:lnTo>
                  <a:close/>
                  <a:moveTo>
                    <a:pt x="0" y="340484"/>
                  </a:moveTo>
                  <a:lnTo>
                    <a:pt x="360040" y="340484"/>
                  </a:lnTo>
                  <a:lnTo>
                    <a:pt x="360040" y="444710"/>
                  </a:lnTo>
                  <a:lnTo>
                    <a:pt x="0" y="444710"/>
                  </a:lnTo>
                  <a:close/>
                  <a:moveTo>
                    <a:pt x="109422" y="0"/>
                  </a:moveTo>
                  <a:lnTo>
                    <a:pt x="421226" y="180020"/>
                  </a:lnTo>
                  <a:lnTo>
                    <a:pt x="369113" y="270282"/>
                  </a:lnTo>
                  <a:lnTo>
                    <a:pt x="57309" y="90262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B263AB4-5A4B-0A19-D539-08A38C417D02}"/>
                </a:ext>
              </a:extLst>
            </p:cNvPr>
            <p:cNvSpPr/>
            <p:nvPr/>
          </p:nvSpPr>
          <p:spPr bwMode="auto">
            <a:xfrm>
              <a:off x="-3544808" y="5534264"/>
              <a:ext cx="513116" cy="1861697"/>
            </a:xfrm>
            <a:custGeom>
              <a:avLst/>
              <a:gdLst>
                <a:gd name="connsiteX0" fmla="*/ 310692 w 513116"/>
                <a:gd name="connsiteY0" fmla="*/ 2022 h 1861697"/>
                <a:gd name="connsiteX1" fmla="*/ 372436 w 513116"/>
                <a:gd name="connsiteY1" fmla="*/ 22726 h 1861697"/>
                <a:gd name="connsiteX2" fmla="*/ 380082 w 513116"/>
                <a:gd name="connsiteY2" fmla="*/ 38120 h 1861697"/>
                <a:gd name="connsiteX3" fmla="*/ 382918 w 513116"/>
                <a:gd name="connsiteY3" fmla="*/ 36710 h 1861697"/>
                <a:gd name="connsiteX4" fmla="*/ 458081 w 513116"/>
                <a:gd name="connsiteY4" fmla="*/ 80106 h 1861697"/>
                <a:gd name="connsiteX5" fmla="*/ 511593 w 513116"/>
                <a:gd name="connsiteY5" fmla="*/ 279813 h 1861697"/>
                <a:gd name="connsiteX6" fmla="*/ 512332 w 513116"/>
                <a:gd name="connsiteY6" fmla="*/ 291635 h 1861697"/>
                <a:gd name="connsiteX7" fmla="*/ 512828 w 513116"/>
                <a:gd name="connsiteY7" fmla="*/ 293074 h 1861697"/>
                <a:gd name="connsiteX8" fmla="*/ 512627 w 513116"/>
                <a:gd name="connsiteY8" fmla="*/ 296305 h 1861697"/>
                <a:gd name="connsiteX9" fmla="*/ 513116 w 513116"/>
                <a:gd name="connsiteY9" fmla="*/ 304137 h 1861697"/>
                <a:gd name="connsiteX10" fmla="*/ 511917 w 513116"/>
                <a:gd name="connsiteY10" fmla="*/ 307624 h 1861697"/>
                <a:gd name="connsiteX11" fmla="*/ 511304 w 513116"/>
                <a:gd name="connsiteY11" fmla="*/ 317396 h 1861697"/>
                <a:gd name="connsiteX12" fmla="*/ 463164 w 513116"/>
                <a:gd name="connsiteY12" fmla="*/ 497055 h 1861697"/>
                <a:gd name="connsiteX13" fmla="*/ 457792 w 513116"/>
                <a:gd name="connsiteY13" fmla="*/ 517105 h 1861697"/>
                <a:gd name="connsiteX14" fmla="*/ 455070 w 513116"/>
                <a:gd name="connsiteY14" fmla="*/ 522586 h 1861697"/>
                <a:gd name="connsiteX15" fmla="*/ 434359 w 513116"/>
                <a:gd name="connsiteY15" fmla="*/ 587901 h 1861697"/>
                <a:gd name="connsiteX16" fmla="*/ 283733 w 513116"/>
                <a:gd name="connsiteY16" fmla="*/ 830299 h 1861697"/>
                <a:gd name="connsiteX17" fmla="*/ 251870 w 513116"/>
                <a:gd name="connsiteY17" fmla="*/ 875521 h 1861697"/>
                <a:gd name="connsiteX18" fmla="*/ 305566 w 513116"/>
                <a:gd name="connsiteY18" fmla="*/ 1861697 h 1861697"/>
                <a:gd name="connsiteX19" fmla="*/ 0 w 513116"/>
                <a:gd name="connsiteY19" fmla="*/ 1861697 h 1861697"/>
                <a:gd name="connsiteX20" fmla="*/ 50895 w 513116"/>
                <a:gd name="connsiteY20" fmla="*/ 926976 h 1861697"/>
                <a:gd name="connsiteX21" fmla="*/ 47164 w 513116"/>
                <a:gd name="connsiteY21" fmla="*/ 918455 h 1861697"/>
                <a:gd name="connsiteX22" fmla="*/ 38174 w 513116"/>
                <a:gd name="connsiteY22" fmla="*/ 809490 h 1861697"/>
                <a:gd name="connsiteX23" fmla="*/ 119069 w 513116"/>
                <a:gd name="connsiteY23" fmla="*/ 627628 h 1861697"/>
                <a:gd name="connsiteX24" fmla="*/ 119319 w 513116"/>
                <a:gd name="connsiteY24" fmla="*/ 627244 h 1861697"/>
                <a:gd name="connsiteX25" fmla="*/ 67105 w 513116"/>
                <a:gd name="connsiteY25" fmla="*/ 410378 h 1861697"/>
                <a:gd name="connsiteX26" fmla="*/ 121875 w 513116"/>
                <a:gd name="connsiteY26" fmla="*/ 320872 h 1861697"/>
                <a:gd name="connsiteX27" fmla="*/ 121874 w 513116"/>
                <a:gd name="connsiteY27" fmla="*/ 320871 h 1861697"/>
                <a:gd name="connsiteX28" fmla="*/ 211379 w 513116"/>
                <a:gd name="connsiteY28" fmla="*/ 375642 h 1861697"/>
                <a:gd name="connsiteX29" fmla="*/ 233406 w 513116"/>
                <a:gd name="connsiteY29" fmla="*/ 467132 h 1861697"/>
                <a:gd name="connsiteX30" fmla="*/ 250540 w 513116"/>
                <a:gd name="connsiteY30" fmla="*/ 443082 h 1861697"/>
                <a:gd name="connsiteX31" fmla="*/ 282508 w 513116"/>
                <a:gd name="connsiteY31" fmla="*/ 391229 h 1861697"/>
                <a:gd name="connsiteX32" fmla="*/ 318249 w 513116"/>
                <a:gd name="connsiteY32" fmla="*/ 257838 h 1861697"/>
                <a:gd name="connsiteX33" fmla="*/ 269036 w 513116"/>
                <a:gd name="connsiteY33" fmla="*/ 74172 h 1861697"/>
                <a:gd name="connsiteX34" fmla="*/ 310692 w 513116"/>
                <a:gd name="connsiteY34" fmla="*/ 2022 h 1861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3116" h="1861697">
                  <a:moveTo>
                    <a:pt x="310692" y="2022"/>
                  </a:moveTo>
                  <a:cubicBezTo>
                    <a:pt x="334262" y="-4295"/>
                    <a:pt x="358324" y="4617"/>
                    <a:pt x="372436" y="22726"/>
                  </a:cubicBezTo>
                  <a:lnTo>
                    <a:pt x="380082" y="38120"/>
                  </a:lnTo>
                  <a:lnTo>
                    <a:pt x="382918" y="36710"/>
                  </a:lnTo>
                  <a:cubicBezTo>
                    <a:pt x="415657" y="27938"/>
                    <a:pt x="449307" y="47366"/>
                    <a:pt x="458081" y="80106"/>
                  </a:cubicBezTo>
                  <a:lnTo>
                    <a:pt x="511593" y="279813"/>
                  </a:lnTo>
                  <a:lnTo>
                    <a:pt x="512332" y="291635"/>
                  </a:lnTo>
                  <a:lnTo>
                    <a:pt x="512828" y="293074"/>
                  </a:lnTo>
                  <a:lnTo>
                    <a:pt x="512627" y="296305"/>
                  </a:lnTo>
                  <a:lnTo>
                    <a:pt x="513116" y="304137"/>
                  </a:lnTo>
                  <a:cubicBezTo>
                    <a:pt x="512717" y="305299"/>
                    <a:pt x="512316" y="306462"/>
                    <a:pt x="511917" y="307624"/>
                  </a:cubicBezTo>
                  <a:lnTo>
                    <a:pt x="511304" y="317396"/>
                  </a:lnTo>
                  <a:lnTo>
                    <a:pt x="463164" y="497055"/>
                  </a:lnTo>
                  <a:lnTo>
                    <a:pt x="457792" y="517105"/>
                  </a:lnTo>
                  <a:lnTo>
                    <a:pt x="455070" y="522586"/>
                  </a:lnTo>
                  <a:lnTo>
                    <a:pt x="434359" y="587901"/>
                  </a:lnTo>
                  <a:cubicBezTo>
                    <a:pt x="396574" y="690078"/>
                    <a:pt x="344647" y="777133"/>
                    <a:pt x="283733" y="830299"/>
                  </a:cubicBezTo>
                  <a:lnTo>
                    <a:pt x="251870" y="875521"/>
                  </a:lnTo>
                  <a:lnTo>
                    <a:pt x="305566" y="1861697"/>
                  </a:lnTo>
                  <a:lnTo>
                    <a:pt x="0" y="1861697"/>
                  </a:lnTo>
                  <a:lnTo>
                    <a:pt x="50895" y="926976"/>
                  </a:lnTo>
                  <a:lnTo>
                    <a:pt x="47164" y="918455"/>
                  </a:lnTo>
                  <a:cubicBezTo>
                    <a:pt x="39733" y="896493"/>
                    <a:pt x="33329" y="862059"/>
                    <a:pt x="38174" y="809490"/>
                  </a:cubicBezTo>
                  <a:cubicBezTo>
                    <a:pt x="47864" y="704351"/>
                    <a:pt x="87282" y="680622"/>
                    <a:pt x="119069" y="627628"/>
                  </a:cubicBezTo>
                  <a:cubicBezTo>
                    <a:pt x="119152" y="627500"/>
                    <a:pt x="119236" y="627372"/>
                    <a:pt x="119319" y="627244"/>
                  </a:cubicBezTo>
                  <a:lnTo>
                    <a:pt x="67105" y="410378"/>
                  </a:lnTo>
                  <a:cubicBezTo>
                    <a:pt x="57513" y="370538"/>
                    <a:pt x="82034" y="330464"/>
                    <a:pt x="121875" y="320872"/>
                  </a:cubicBezTo>
                  <a:lnTo>
                    <a:pt x="121874" y="320871"/>
                  </a:lnTo>
                  <a:cubicBezTo>
                    <a:pt x="161714" y="311280"/>
                    <a:pt x="201786" y="335800"/>
                    <a:pt x="211379" y="375642"/>
                  </a:cubicBezTo>
                  <a:lnTo>
                    <a:pt x="233406" y="467132"/>
                  </a:lnTo>
                  <a:lnTo>
                    <a:pt x="250540" y="443082"/>
                  </a:lnTo>
                  <a:cubicBezTo>
                    <a:pt x="261377" y="426940"/>
                    <a:pt x="272062" y="409846"/>
                    <a:pt x="282508" y="391229"/>
                  </a:cubicBezTo>
                  <a:lnTo>
                    <a:pt x="318249" y="257838"/>
                  </a:lnTo>
                  <a:lnTo>
                    <a:pt x="269036" y="74172"/>
                  </a:lnTo>
                  <a:cubicBezTo>
                    <a:pt x="260616" y="42745"/>
                    <a:pt x="279264" y="10442"/>
                    <a:pt x="310692" y="202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82517A6-A9C3-830F-4DD6-E3D2F2D0621E}"/>
              </a:ext>
            </a:extLst>
          </p:cNvPr>
          <p:cNvGrpSpPr/>
          <p:nvPr/>
        </p:nvGrpSpPr>
        <p:grpSpPr>
          <a:xfrm>
            <a:off x="6884592" y="2091471"/>
            <a:ext cx="1277180" cy="1306720"/>
            <a:chOff x="-2441034" y="4194063"/>
            <a:chExt cx="3267839" cy="3343426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D1423C15-F0B0-3A54-577C-21DAB53BE5A1}"/>
                </a:ext>
              </a:extLst>
            </p:cNvPr>
            <p:cNvSpPr/>
            <p:nvPr/>
          </p:nvSpPr>
          <p:spPr bwMode="auto">
            <a:xfrm>
              <a:off x="-2441034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08BCC2EB-AB62-1D59-9DBA-2E0902CF8914}"/>
                </a:ext>
              </a:extLst>
            </p:cNvPr>
            <p:cNvGrpSpPr/>
            <p:nvPr/>
          </p:nvGrpSpPr>
          <p:grpSpPr>
            <a:xfrm rot="20471165">
              <a:off x="-817948" y="5145582"/>
              <a:ext cx="1559548" cy="2391907"/>
              <a:chOff x="3852070" y="5453111"/>
              <a:chExt cx="881110" cy="1135275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D05B88-B935-410B-2006-02F4AA542E91}"/>
                  </a:ext>
                </a:extLst>
              </p:cNvPr>
              <p:cNvSpPr/>
              <p:nvPr/>
            </p:nvSpPr>
            <p:spPr bwMode="auto">
              <a:xfrm>
                <a:off x="3852070" y="5552797"/>
                <a:ext cx="697581" cy="1035589"/>
              </a:xfrm>
              <a:custGeom>
                <a:avLst/>
                <a:gdLst>
                  <a:gd name="connsiteX0" fmla="*/ 258135 w 697581"/>
                  <a:gd name="connsiteY0" fmla="*/ 0 h 877605"/>
                  <a:gd name="connsiteX1" fmla="*/ 439446 w 697581"/>
                  <a:gd name="connsiteY1" fmla="*/ 0 h 877605"/>
                  <a:gd name="connsiteX2" fmla="*/ 697581 w 697581"/>
                  <a:gd name="connsiteY2" fmla="*/ 258135 h 877605"/>
                  <a:gd name="connsiteX3" fmla="*/ 697581 w 697581"/>
                  <a:gd name="connsiteY3" fmla="*/ 363367 h 877605"/>
                  <a:gd name="connsiteX4" fmla="*/ 539924 w 697581"/>
                  <a:gd name="connsiteY4" fmla="*/ 601217 h 877605"/>
                  <a:gd name="connsiteX5" fmla="*/ 522414 w 697581"/>
                  <a:gd name="connsiteY5" fmla="*/ 606652 h 877605"/>
                  <a:gd name="connsiteX6" fmla="*/ 568085 w 697581"/>
                  <a:gd name="connsiteY6" fmla="*/ 877605 h 877605"/>
                  <a:gd name="connsiteX7" fmla="*/ 95125 w 697581"/>
                  <a:gd name="connsiteY7" fmla="*/ 877605 h 877605"/>
                  <a:gd name="connsiteX8" fmla="*/ 143340 w 697581"/>
                  <a:gd name="connsiteY8" fmla="*/ 591564 h 877605"/>
                  <a:gd name="connsiteX9" fmla="*/ 75606 w 697581"/>
                  <a:gd name="connsiteY9" fmla="*/ 545896 h 877605"/>
                  <a:gd name="connsiteX10" fmla="*/ 0 w 697581"/>
                  <a:gd name="connsiteY10" fmla="*/ 363367 h 877605"/>
                  <a:gd name="connsiteX11" fmla="*/ 0 w 697581"/>
                  <a:gd name="connsiteY11" fmla="*/ 258135 h 877605"/>
                  <a:gd name="connsiteX12" fmla="*/ 258135 w 697581"/>
                  <a:gd name="connsiteY12" fmla="*/ 0 h 877605"/>
                  <a:gd name="connsiteX0" fmla="*/ 258135 w 697581"/>
                  <a:gd name="connsiteY0" fmla="*/ 0 h 894041"/>
                  <a:gd name="connsiteX1" fmla="*/ 439446 w 697581"/>
                  <a:gd name="connsiteY1" fmla="*/ 0 h 894041"/>
                  <a:gd name="connsiteX2" fmla="*/ 697581 w 697581"/>
                  <a:gd name="connsiteY2" fmla="*/ 258135 h 894041"/>
                  <a:gd name="connsiteX3" fmla="*/ 697581 w 697581"/>
                  <a:gd name="connsiteY3" fmla="*/ 363367 h 894041"/>
                  <a:gd name="connsiteX4" fmla="*/ 539924 w 697581"/>
                  <a:gd name="connsiteY4" fmla="*/ 601217 h 894041"/>
                  <a:gd name="connsiteX5" fmla="*/ 522414 w 697581"/>
                  <a:gd name="connsiteY5" fmla="*/ 606652 h 894041"/>
                  <a:gd name="connsiteX6" fmla="*/ 568085 w 697581"/>
                  <a:gd name="connsiteY6" fmla="*/ 877605 h 894041"/>
                  <a:gd name="connsiteX7" fmla="*/ 94144 w 697581"/>
                  <a:gd name="connsiteY7" fmla="*/ 894041 h 894041"/>
                  <a:gd name="connsiteX8" fmla="*/ 143340 w 697581"/>
                  <a:gd name="connsiteY8" fmla="*/ 591564 h 894041"/>
                  <a:gd name="connsiteX9" fmla="*/ 75606 w 697581"/>
                  <a:gd name="connsiteY9" fmla="*/ 545896 h 894041"/>
                  <a:gd name="connsiteX10" fmla="*/ 0 w 697581"/>
                  <a:gd name="connsiteY10" fmla="*/ 363367 h 894041"/>
                  <a:gd name="connsiteX11" fmla="*/ 0 w 697581"/>
                  <a:gd name="connsiteY11" fmla="*/ 258135 h 894041"/>
                  <a:gd name="connsiteX12" fmla="*/ 258135 w 697581"/>
                  <a:gd name="connsiteY12" fmla="*/ 0 h 894041"/>
                  <a:gd name="connsiteX0" fmla="*/ 258135 w 697581"/>
                  <a:gd name="connsiteY0" fmla="*/ 0 h 995297"/>
                  <a:gd name="connsiteX1" fmla="*/ 439446 w 697581"/>
                  <a:gd name="connsiteY1" fmla="*/ 0 h 995297"/>
                  <a:gd name="connsiteX2" fmla="*/ 697581 w 697581"/>
                  <a:gd name="connsiteY2" fmla="*/ 258135 h 995297"/>
                  <a:gd name="connsiteX3" fmla="*/ 697581 w 697581"/>
                  <a:gd name="connsiteY3" fmla="*/ 363367 h 995297"/>
                  <a:gd name="connsiteX4" fmla="*/ 539924 w 697581"/>
                  <a:gd name="connsiteY4" fmla="*/ 601217 h 995297"/>
                  <a:gd name="connsiteX5" fmla="*/ 522414 w 697581"/>
                  <a:gd name="connsiteY5" fmla="*/ 606652 h 995297"/>
                  <a:gd name="connsiteX6" fmla="*/ 568085 w 697581"/>
                  <a:gd name="connsiteY6" fmla="*/ 877605 h 995297"/>
                  <a:gd name="connsiteX7" fmla="*/ 360335 w 697581"/>
                  <a:gd name="connsiteY7" fmla="*/ 995297 h 995297"/>
                  <a:gd name="connsiteX8" fmla="*/ 94144 w 697581"/>
                  <a:gd name="connsiteY8" fmla="*/ 894041 h 995297"/>
                  <a:gd name="connsiteX9" fmla="*/ 143340 w 697581"/>
                  <a:gd name="connsiteY9" fmla="*/ 591564 h 995297"/>
                  <a:gd name="connsiteX10" fmla="*/ 75606 w 697581"/>
                  <a:gd name="connsiteY10" fmla="*/ 545896 h 995297"/>
                  <a:gd name="connsiteX11" fmla="*/ 0 w 697581"/>
                  <a:gd name="connsiteY11" fmla="*/ 363367 h 995297"/>
                  <a:gd name="connsiteX12" fmla="*/ 0 w 697581"/>
                  <a:gd name="connsiteY12" fmla="*/ 258135 h 995297"/>
                  <a:gd name="connsiteX13" fmla="*/ 258135 w 697581"/>
                  <a:gd name="connsiteY13" fmla="*/ 0 h 995297"/>
                  <a:gd name="connsiteX0" fmla="*/ 360335 w 697581"/>
                  <a:gd name="connsiteY0" fmla="*/ 995297 h 1038697"/>
                  <a:gd name="connsiteX1" fmla="*/ 94144 w 697581"/>
                  <a:gd name="connsiteY1" fmla="*/ 894041 h 1038697"/>
                  <a:gd name="connsiteX2" fmla="*/ 143340 w 697581"/>
                  <a:gd name="connsiteY2" fmla="*/ 591564 h 1038697"/>
                  <a:gd name="connsiteX3" fmla="*/ 75606 w 697581"/>
                  <a:gd name="connsiteY3" fmla="*/ 545896 h 1038697"/>
                  <a:gd name="connsiteX4" fmla="*/ 0 w 697581"/>
                  <a:gd name="connsiteY4" fmla="*/ 363367 h 1038697"/>
                  <a:gd name="connsiteX5" fmla="*/ 0 w 697581"/>
                  <a:gd name="connsiteY5" fmla="*/ 258135 h 1038697"/>
                  <a:gd name="connsiteX6" fmla="*/ 258135 w 697581"/>
                  <a:gd name="connsiteY6" fmla="*/ 0 h 1038697"/>
                  <a:gd name="connsiteX7" fmla="*/ 439446 w 697581"/>
                  <a:gd name="connsiteY7" fmla="*/ 0 h 1038697"/>
                  <a:gd name="connsiteX8" fmla="*/ 697581 w 697581"/>
                  <a:gd name="connsiteY8" fmla="*/ 258135 h 1038697"/>
                  <a:gd name="connsiteX9" fmla="*/ 697581 w 697581"/>
                  <a:gd name="connsiteY9" fmla="*/ 363367 h 1038697"/>
                  <a:gd name="connsiteX10" fmla="*/ 539924 w 697581"/>
                  <a:gd name="connsiteY10" fmla="*/ 601217 h 1038697"/>
                  <a:gd name="connsiteX11" fmla="*/ 522414 w 697581"/>
                  <a:gd name="connsiteY11" fmla="*/ 606652 h 1038697"/>
                  <a:gd name="connsiteX12" fmla="*/ 568085 w 697581"/>
                  <a:gd name="connsiteY12" fmla="*/ 877605 h 1038697"/>
                  <a:gd name="connsiteX13" fmla="*/ 411997 w 697581"/>
                  <a:gd name="connsiteY13" fmla="*/ 1038697 h 1038697"/>
                  <a:gd name="connsiteX0" fmla="*/ 94144 w 697581"/>
                  <a:gd name="connsiteY0" fmla="*/ 894041 h 1038697"/>
                  <a:gd name="connsiteX1" fmla="*/ 143340 w 697581"/>
                  <a:gd name="connsiteY1" fmla="*/ 591564 h 1038697"/>
                  <a:gd name="connsiteX2" fmla="*/ 75606 w 697581"/>
                  <a:gd name="connsiteY2" fmla="*/ 545896 h 1038697"/>
                  <a:gd name="connsiteX3" fmla="*/ 0 w 697581"/>
                  <a:gd name="connsiteY3" fmla="*/ 363367 h 1038697"/>
                  <a:gd name="connsiteX4" fmla="*/ 0 w 697581"/>
                  <a:gd name="connsiteY4" fmla="*/ 258135 h 1038697"/>
                  <a:gd name="connsiteX5" fmla="*/ 258135 w 697581"/>
                  <a:gd name="connsiteY5" fmla="*/ 0 h 1038697"/>
                  <a:gd name="connsiteX6" fmla="*/ 439446 w 697581"/>
                  <a:gd name="connsiteY6" fmla="*/ 0 h 1038697"/>
                  <a:gd name="connsiteX7" fmla="*/ 697581 w 697581"/>
                  <a:gd name="connsiteY7" fmla="*/ 258135 h 1038697"/>
                  <a:gd name="connsiteX8" fmla="*/ 697581 w 697581"/>
                  <a:gd name="connsiteY8" fmla="*/ 363367 h 1038697"/>
                  <a:gd name="connsiteX9" fmla="*/ 539924 w 697581"/>
                  <a:gd name="connsiteY9" fmla="*/ 601217 h 1038697"/>
                  <a:gd name="connsiteX10" fmla="*/ 522414 w 697581"/>
                  <a:gd name="connsiteY10" fmla="*/ 606652 h 1038697"/>
                  <a:gd name="connsiteX11" fmla="*/ 568085 w 697581"/>
                  <a:gd name="connsiteY11" fmla="*/ 877605 h 1038697"/>
                  <a:gd name="connsiteX12" fmla="*/ 411997 w 697581"/>
                  <a:gd name="connsiteY12" fmla="*/ 1038697 h 1038697"/>
                  <a:gd name="connsiteX0" fmla="*/ 94144 w 697581"/>
                  <a:gd name="connsiteY0" fmla="*/ 894041 h 894041"/>
                  <a:gd name="connsiteX1" fmla="*/ 143340 w 697581"/>
                  <a:gd name="connsiteY1" fmla="*/ 591564 h 894041"/>
                  <a:gd name="connsiteX2" fmla="*/ 75606 w 697581"/>
                  <a:gd name="connsiteY2" fmla="*/ 545896 h 894041"/>
                  <a:gd name="connsiteX3" fmla="*/ 0 w 697581"/>
                  <a:gd name="connsiteY3" fmla="*/ 363367 h 894041"/>
                  <a:gd name="connsiteX4" fmla="*/ 0 w 697581"/>
                  <a:gd name="connsiteY4" fmla="*/ 258135 h 894041"/>
                  <a:gd name="connsiteX5" fmla="*/ 258135 w 697581"/>
                  <a:gd name="connsiteY5" fmla="*/ 0 h 894041"/>
                  <a:gd name="connsiteX6" fmla="*/ 439446 w 697581"/>
                  <a:gd name="connsiteY6" fmla="*/ 0 h 894041"/>
                  <a:gd name="connsiteX7" fmla="*/ 697581 w 697581"/>
                  <a:gd name="connsiteY7" fmla="*/ 258135 h 894041"/>
                  <a:gd name="connsiteX8" fmla="*/ 697581 w 697581"/>
                  <a:gd name="connsiteY8" fmla="*/ 363367 h 894041"/>
                  <a:gd name="connsiteX9" fmla="*/ 539924 w 697581"/>
                  <a:gd name="connsiteY9" fmla="*/ 601217 h 894041"/>
                  <a:gd name="connsiteX10" fmla="*/ 522414 w 697581"/>
                  <a:gd name="connsiteY10" fmla="*/ 606652 h 894041"/>
                  <a:gd name="connsiteX11" fmla="*/ 568085 w 697581"/>
                  <a:gd name="connsiteY11" fmla="*/ 877605 h 894041"/>
                  <a:gd name="connsiteX0" fmla="*/ 94144 w 697581"/>
                  <a:gd name="connsiteY0" fmla="*/ 894041 h 1035589"/>
                  <a:gd name="connsiteX1" fmla="*/ 143340 w 697581"/>
                  <a:gd name="connsiteY1" fmla="*/ 591564 h 1035589"/>
                  <a:gd name="connsiteX2" fmla="*/ 75606 w 697581"/>
                  <a:gd name="connsiteY2" fmla="*/ 545896 h 1035589"/>
                  <a:gd name="connsiteX3" fmla="*/ 0 w 697581"/>
                  <a:gd name="connsiteY3" fmla="*/ 363367 h 1035589"/>
                  <a:gd name="connsiteX4" fmla="*/ 0 w 697581"/>
                  <a:gd name="connsiteY4" fmla="*/ 258135 h 1035589"/>
                  <a:gd name="connsiteX5" fmla="*/ 258135 w 697581"/>
                  <a:gd name="connsiteY5" fmla="*/ 0 h 1035589"/>
                  <a:gd name="connsiteX6" fmla="*/ 439446 w 697581"/>
                  <a:gd name="connsiteY6" fmla="*/ 0 h 1035589"/>
                  <a:gd name="connsiteX7" fmla="*/ 697581 w 697581"/>
                  <a:gd name="connsiteY7" fmla="*/ 258135 h 1035589"/>
                  <a:gd name="connsiteX8" fmla="*/ 697581 w 697581"/>
                  <a:gd name="connsiteY8" fmla="*/ 363367 h 1035589"/>
                  <a:gd name="connsiteX9" fmla="*/ 539924 w 697581"/>
                  <a:gd name="connsiteY9" fmla="*/ 601217 h 1035589"/>
                  <a:gd name="connsiteX10" fmla="*/ 522414 w 697581"/>
                  <a:gd name="connsiteY10" fmla="*/ 606652 h 1035589"/>
                  <a:gd name="connsiteX11" fmla="*/ 569395 w 697581"/>
                  <a:gd name="connsiteY11" fmla="*/ 1035589 h 103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7581" h="1035589">
                    <a:moveTo>
                      <a:pt x="94144" y="894041"/>
                    </a:moveTo>
                    <a:lnTo>
                      <a:pt x="143340" y="591564"/>
                    </a:lnTo>
                    <a:lnTo>
                      <a:pt x="75606" y="545896"/>
                    </a:lnTo>
                    <a:cubicBezTo>
                      <a:pt x="28893" y="499183"/>
                      <a:pt x="0" y="434649"/>
                      <a:pt x="0" y="363367"/>
                    </a:cubicBezTo>
                    <a:lnTo>
                      <a:pt x="0" y="258135"/>
                    </a:lnTo>
                    <a:cubicBezTo>
                      <a:pt x="0" y="115571"/>
                      <a:pt x="115571" y="0"/>
                      <a:pt x="258135" y="0"/>
                    </a:cubicBezTo>
                    <a:lnTo>
                      <a:pt x="439446" y="0"/>
                    </a:lnTo>
                    <a:cubicBezTo>
                      <a:pt x="582010" y="0"/>
                      <a:pt x="697581" y="115571"/>
                      <a:pt x="697581" y="258135"/>
                    </a:cubicBezTo>
                    <a:lnTo>
                      <a:pt x="697581" y="363367"/>
                    </a:lnTo>
                    <a:cubicBezTo>
                      <a:pt x="697581" y="470290"/>
                      <a:pt x="632573" y="562030"/>
                      <a:pt x="539924" y="601217"/>
                    </a:cubicBezTo>
                    <a:lnTo>
                      <a:pt x="522414" y="606652"/>
                    </a:lnTo>
                    <a:lnTo>
                      <a:pt x="569395" y="1035589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14175474-72B7-2368-D887-5D50C26A78BE}"/>
                  </a:ext>
                </a:extLst>
              </p:cNvPr>
              <p:cNvSpPr/>
              <p:nvPr/>
            </p:nvSpPr>
            <p:spPr bwMode="auto">
              <a:xfrm>
                <a:off x="3860146" y="5520990"/>
                <a:ext cx="175319" cy="31928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328C325B-887B-F10A-9B1B-902C60CDF16C}"/>
                  </a:ext>
                </a:extLst>
              </p:cNvPr>
              <p:cNvSpPr/>
              <p:nvPr/>
            </p:nvSpPr>
            <p:spPr bwMode="auto">
              <a:xfrm>
                <a:off x="4031075" y="5473284"/>
                <a:ext cx="175319" cy="350218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BFA66D16-1A45-FC6A-3B91-CE983D582D29}"/>
                  </a:ext>
                </a:extLst>
              </p:cNvPr>
              <p:cNvSpPr/>
              <p:nvPr/>
            </p:nvSpPr>
            <p:spPr bwMode="auto">
              <a:xfrm>
                <a:off x="4200861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43571293-C6EF-432A-6D46-D20019FA8C47}"/>
                  </a:ext>
                </a:extLst>
              </p:cNvPr>
              <p:cNvSpPr/>
              <p:nvPr/>
            </p:nvSpPr>
            <p:spPr bwMode="auto">
              <a:xfrm>
                <a:off x="4374332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7DB1DF58-8BA3-B922-4404-FD2FDA87A66E}"/>
                  </a:ext>
                </a:extLst>
              </p:cNvPr>
              <p:cNvSpPr/>
              <p:nvPr/>
            </p:nvSpPr>
            <p:spPr bwMode="auto">
              <a:xfrm>
                <a:off x="4414124" y="5552798"/>
                <a:ext cx="319056" cy="487358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星: 10 pt 44">
              <a:extLst>
                <a:ext uri="{FF2B5EF4-FFF2-40B4-BE49-F238E27FC236}">
                  <a16:creationId xmlns:a16="http://schemas.microsoft.com/office/drawing/2014/main" id="{E1AE5412-4334-153B-6DBA-87E94DACA081}"/>
                </a:ext>
              </a:extLst>
            </p:cNvPr>
            <p:cNvSpPr/>
            <p:nvPr/>
          </p:nvSpPr>
          <p:spPr bwMode="auto">
            <a:xfrm>
              <a:off x="-1605422" y="4510357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星: 10 pt 45">
              <a:extLst>
                <a:ext uri="{FF2B5EF4-FFF2-40B4-BE49-F238E27FC236}">
                  <a16:creationId xmlns:a16="http://schemas.microsoft.com/office/drawing/2014/main" id="{7AC3470F-A9BD-C765-DE2B-4FEA445AEF7B}"/>
                </a:ext>
              </a:extLst>
            </p:cNvPr>
            <p:cNvSpPr/>
            <p:nvPr/>
          </p:nvSpPr>
          <p:spPr bwMode="auto">
            <a:xfrm>
              <a:off x="-2130153" y="5497349"/>
              <a:ext cx="662742" cy="662742"/>
            </a:xfrm>
            <a:prstGeom prst="star10">
              <a:avLst>
                <a:gd name="adj" fmla="val 33530"/>
                <a:gd name="hf" fmla="val 105146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4BE6D444-60C9-7782-85A4-C70AAD485392}"/>
              </a:ext>
            </a:extLst>
          </p:cNvPr>
          <p:cNvGrpSpPr/>
          <p:nvPr/>
        </p:nvGrpSpPr>
        <p:grpSpPr>
          <a:xfrm>
            <a:off x="2284126" y="1939767"/>
            <a:ext cx="1737748" cy="1735634"/>
            <a:chOff x="-158193" y="4194063"/>
            <a:chExt cx="3271820" cy="3267839"/>
          </a:xfrm>
        </p:grpSpPr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883D4CBF-7494-DA79-8000-B4A8AF3C4534}"/>
                </a:ext>
              </a:extLst>
            </p:cNvPr>
            <p:cNvSpPr/>
            <p:nvPr/>
          </p:nvSpPr>
          <p:spPr bwMode="auto">
            <a:xfrm>
              <a:off x="-154212" y="4194063"/>
              <a:ext cx="3267839" cy="3267839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671E87DE-27F8-BCA8-D7BC-B52E0978C2AB}"/>
                </a:ext>
              </a:extLst>
            </p:cNvPr>
            <p:cNvSpPr/>
            <p:nvPr/>
          </p:nvSpPr>
          <p:spPr bwMode="auto">
            <a:xfrm>
              <a:off x="467258" y="4337305"/>
              <a:ext cx="1180697" cy="118069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77F75D3-9348-6DFF-AC92-8FEE3911004F}"/>
                </a:ext>
              </a:extLst>
            </p:cNvPr>
            <p:cNvSpPr/>
            <p:nvPr/>
          </p:nvSpPr>
          <p:spPr bwMode="auto">
            <a:xfrm>
              <a:off x="655087" y="4514850"/>
              <a:ext cx="825610" cy="825608"/>
            </a:xfrm>
            <a:prstGeom prst="ellips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E8616E7-6427-11C3-907F-12482D6F4FEC}"/>
                </a:ext>
              </a:extLst>
            </p:cNvPr>
            <p:cNvSpPr/>
            <p:nvPr/>
          </p:nvSpPr>
          <p:spPr bwMode="auto">
            <a:xfrm>
              <a:off x="524068" y="4637230"/>
              <a:ext cx="1800283" cy="2691766"/>
            </a:xfrm>
            <a:custGeom>
              <a:avLst/>
              <a:gdLst>
                <a:gd name="connsiteX0" fmla="*/ 527709 w 1751862"/>
                <a:gd name="connsiteY0" fmla="*/ 0 h 2619367"/>
                <a:gd name="connsiteX1" fmla="*/ 744399 w 1751862"/>
                <a:gd name="connsiteY1" fmla="*/ 216690 h 2619367"/>
                <a:gd name="connsiteX2" fmla="*/ 744399 w 1751862"/>
                <a:gd name="connsiteY2" fmla="*/ 1215684 h 2619367"/>
                <a:gd name="connsiteX3" fmla="*/ 756000 w 1751862"/>
                <a:gd name="connsiteY3" fmla="*/ 1195762 h 2619367"/>
                <a:gd name="connsiteX4" fmla="*/ 888146 w 1751862"/>
                <a:gd name="connsiteY4" fmla="*/ 1132388 h 2619367"/>
                <a:gd name="connsiteX5" fmla="*/ 1047972 w 1751862"/>
                <a:gd name="connsiteY5" fmla="*/ 1236563 h 2619367"/>
                <a:gd name="connsiteX6" fmla="*/ 1068483 w 1751862"/>
                <a:gd name="connsiteY6" fmla="*/ 1297048 h 2619367"/>
                <a:gd name="connsiteX7" fmla="*/ 1081573 w 1751862"/>
                <a:gd name="connsiteY7" fmla="*/ 1297048 h 2619367"/>
                <a:gd name="connsiteX8" fmla="*/ 1102082 w 1751862"/>
                <a:gd name="connsiteY8" fmla="*/ 1236566 h 2619367"/>
                <a:gd name="connsiteX9" fmla="*/ 1261909 w 1751862"/>
                <a:gd name="connsiteY9" fmla="*/ 1132390 h 2619367"/>
                <a:gd name="connsiteX10" fmla="*/ 1444994 w 1751862"/>
                <a:gd name="connsiteY10" fmla="*/ 1305156 h 2619367"/>
                <a:gd name="connsiteX11" fmla="*/ 1448084 w 1751862"/>
                <a:gd name="connsiteY11" fmla="*/ 1340650 h 2619367"/>
                <a:gd name="connsiteX12" fmla="*/ 1450234 w 1751862"/>
                <a:gd name="connsiteY12" fmla="*/ 1341817 h 2619367"/>
                <a:gd name="connsiteX13" fmla="*/ 1460698 w 1751862"/>
                <a:gd name="connsiteY13" fmla="*/ 1281809 h 2619367"/>
                <a:gd name="connsiteX14" fmla="*/ 1600326 w 1751862"/>
                <a:gd name="connsiteY14" fmla="*/ 1174654 h 2619367"/>
                <a:gd name="connsiteX15" fmla="*/ 1751862 w 1751862"/>
                <a:gd name="connsiteY15" fmla="*/ 1350102 h 2619367"/>
                <a:gd name="connsiteX16" fmla="*/ 1751862 w 1751862"/>
                <a:gd name="connsiteY16" fmla="*/ 1805440 h 2619367"/>
                <a:gd name="connsiteX17" fmla="*/ 1751862 w 1751862"/>
                <a:gd name="connsiteY17" fmla="*/ 1847666 h 2619367"/>
                <a:gd name="connsiteX18" fmla="*/ 1751862 w 1751862"/>
                <a:gd name="connsiteY18" fmla="*/ 2110975 h 2619367"/>
                <a:gd name="connsiteX19" fmla="*/ 1243470 w 1751862"/>
                <a:gd name="connsiteY19" fmla="*/ 2619367 h 2619367"/>
                <a:gd name="connsiteX20" fmla="*/ 831618 w 1751862"/>
                <a:gd name="connsiteY20" fmla="*/ 2619367 h 2619367"/>
                <a:gd name="connsiteX21" fmla="*/ 333554 w 1751862"/>
                <a:gd name="connsiteY21" fmla="*/ 2213434 h 2619367"/>
                <a:gd name="connsiteX22" fmla="*/ 332083 w 1751862"/>
                <a:gd name="connsiteY22" fmla="*/ 2198837 h 2619367"/>
                <a:gd name="connsiteX23" fmla="*/ 85073 w 1751862"/>
                <a:gd name="connsiteY23" fmla="*/ 1951825 h 2619367"/>
                <a:gd name="connsiteX24" fmla="*/ 58019 w 1751862"/>
                <a:gd name="connsiteY24" fmla="*/ 1918706 h 2619367"/>
                <a:gd name="connsiteX25" fmla="*/ 41297 w 1751862"/>
                <a:gd name="connsiteY25" fmla="*/ 1886928 h 2619367"/>
                <a:gd name="connsiteX26" fmla="*/ 28319 w 1751862"/>
                <a:gd name="connsiteY26" fmla="*/ 1872215 h 2619367"/>
                <a:gd name="connsiteX27" fmla="*/ 10760 w 1751862"/>
                <a:gd name="connsiteY27" fmla="*/ 1833223 h 2619367"/>
                <a:gd name="connsiteX28" fmla="*/ 105596 w 1751862"/>
                <a:gd name="connsiteY28" fmla="*/ 1583815 h 2619367"/>
                <a:gd name="connsiteX29" fmla="*/ 311019 w 1751862"/>
                <a:gd name="connsiteY29" fmla="*/ 1465215 h 2619367"/>
                <a:gd name="connsiteX30" fmla="*/ 311019 w 1751862"/>
                <a:gd name="connsiteY30" fmla="*/ 216690 h 2619367"/>
                <a:gd name="connsiteX31" fmla="*/ 527709 w 1751862"/>
                <a:gd name="connsiteY31" fmla="*/ 0 h 261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751862" h="2619367">
                  <a:moveTo>
                    <a:pt x="527709" y="0"/>
                  </a:moveTo>
                  <a:cubicBezTo>
                    <a:pt x="647384" y="0"/>
                    <a:pt x="744399" y="97015"/>
                    <a:pt x="744399" y="216690"/>
                  </a:cubicBezTo>
                  <a:lnTo>
                    <a:pt x="744399" y="1215684"/>
                  </a:lnTo>
                  <a:lnTo>
                    <a:pt x="756000" y="1195762"/>
                  </a:lnTo>
                  <a:cubicBezTo>
                    <a:pt x="789819" y="1156606"/>
                    <a:pt x="836540" y="1132388"/>
                    <a:pt x="888146" y="1132388"/>
                  </a:cubicBezTo>
                  <a:cubicBezTo>
                    <a:pt x="955879" y="1132388"/>
                    <a:pt x="1015196" y="1174108"/>
                    <a:pt x="1047972" y="1236563"/>
                  </a:cubicBezTo>
                  <a:lnTo>
                    <a:pt x="1068483" y="1297048"/>
                  </a:lnTo>
                  <a:lnTo>
                    <a:pt x="1081573" y="1297048"/>
                  </a:lnTo>
                  <a:lnTo>
                    <a:pt x="1102082" y="1236566"/>
                  </a:lnTo>
                  <a:cubicBezTo>
                    <a:pt x="1134859" y="1174110"/>
                    <a:pt x="1194175" y="1132390"/>
                    <a:pt x="1261909" y="1132390"/>
                  </a:cubicBezTo>
                  <a:cubicBezTo>
                    <a:pt x="1352219" y="1132390"/>
                    <a:pt x="1427568" y="1206559"/>
                    <a:pt x="1444994" y="1305156"/>
                  </a:cubicBezTo>
                  <a:lnTo>
                    <a:pt x="1448084" y="1340650"/>
                  </a:lnTo>
                  <a:lnTo>
                    <a:pt x="1450234" y="1341817"/>
                  </a:lnTo>
                  <a:lnTo>
                    <a:pt x="1460698" y="1281809"/>
                  </a:lnTo>
                  <a:cubicBezTo>
                    <a:pt x="1483703" y="1218838"/>
                    <a:pt x="1537558" y="1174654"/>
                    <a:pt x="1600326" y="1174654"/>
                  </a:cubicBezTo>
                  <a:cubicBezTo>
                    <a:pt x="1684017" y="1174654"/>
                    <a:pt x="1751862" y="1253205"/>
                    <a:pt x="1751862" y="1350102"/>
                  </a:cubicBezTo>
                  <a:lnTo>
                    <a:pt x="1751862" y="1805440"/>
                  </a:lnTo>
                  <a:lnTo>
                    <a:pt x="1751862" y="1847666"/>
                  </a:lnTo>
                  <a:lnTo>
                    <a:pt x="1751862" y="2110975"/>
                  </a:lnTo>
                  <a:cubicBezTo>
                    <a:pt x="1751862" y="2391753"/>
                    <a:pt x="1524248" y="2619367"/>
                    <a:pt x="1243470" y="2619367"/>
                  </a:cubicBezTo>
                  <a:lnTo>
                    <a:pt x="831618" y="2619367"/>
                  </a:lnTo>
                  <a:cubicBezTo>
                    <a:pt x="585937" y="2619367"/>
                    <a:pt x="380960" y="2445100"/>
                    <a:pt x="333554" y="2213434"/>
                  </a:cubicBezTo>
                  <a:lnTo>
                    <a:pt x="332083" y="2198837"/>
                  </a:lnTo>
                  <a:lnTo>
                    <a:pt x="85073" y="1951825"/>
                  </a:lnTo>
                  <a:cubicBezTo>
                    <a:pt x="74767" y="1941519"/>
                    <a:pt x="65749" y="1930412"/>
                    <a:pt x="58019" y="1918706"/>
                  </a:cubicBezTo>
                  <a:lnTo>
                    <a:pt x="41297" y="1886928"/>
                  </a:lnTo>
                  <a:lnTo>
                    <a:pt x="28319" y="1872215"/>
                  </a:lnTo>
                  <a:lnTo>
                    <a:pt x="10760" y="1833223"/>
                  </a:lnTo>
                  <a:cubicBezTo>
                    <a:pt x="-20294" y="1740063"/>
                    <a:pt x="17239" y="1634828"/>
                    <a:pt x="105596" y="1583815"/>
                  </a:cubicBezTo>
                  <a:lnTo>
                    <a:pt x="311019" y="1465215"/>
                  </a:lnTo>
                  <a:lnTo>
                    <a:pt x="311019" y="216690"/>
                  </a:lnTo>
                  <a:cubicBezTo>
                    <a:pt x="311019" y="97015"/>
                    <a:pt x="408034" y="0"/>
                    <a:pt x="527709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B745226-85F3-E9F3-3FBC-979F64FEC3C5}"/>
                </a:ext>
              </a:extLst>
            </p:cNvPr>
            <p:cNvSpPr/>
            <p:nvPr/>
          </p:nvSpPr>
          <p:spPr bwMode="auto">
            <a:xfrm>
              <a:off x="-158193" y="4205918"/>
              <a:ext cx="3251249" cy="3251249"/>
            </a:xfrm>
            <a:custGeom>
              <a:avLst/>
              <a:gdLst>
                <a:gd name="connsiteX0" fmla="*/ 3138019 w 3251249"/>
                <a:gd name="connsiteY0" fmla="*/ 0 h 3251249"/>
                <a:gd name="connsiteX1" fmla="*/ 3251249 w 3251249"/>
                <a:gd name="connsiteY1" fmla="*/ 113230 h 3251249"/>
                <a:gd name="connsiteX2" fmla="*/ 113230 w 3251249"/>
                <a:gd name="connsiteY2" fmla="*/ 3251249 h 3251249"/>
                <a:gd name="connsiteX3" fmla="*/ 0 w 3251249"/>
                <a:gd name="connsiteY3" fmla="*/ 3138019 h 3251249"/>
                <a:gd name="connsiteX4" fmla="*/ 3138019 w 3251249"/>
                <a:gd name="connsiteY4" fmla="*/ 0 h 32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49" h="3251249">
                  <a:moveTo>
                    <a:pt x="3138019" y="0"/>
                  </a:moveTo>
                  <a:lnTo>
                    <a:pt x="3251249" y="113230"/>
                  </a:lnTo>
                  <a:lnTo>
                    <a:pt x="113230" y="3251249"/>
                  </a:lnTo>
                  <a:lnTo>
                    <a:pt x="0" y="3138019"/>
                  </a:lnTo>
                  <a:lnTo>
                    <a:pt x="313801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759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1162</TotalTime>
  <Words>116</Words>
  <Application>Microsoft Office PowerPoint</Application>
  <PresentationFormat>A4 210 x 297 mm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room0022_インターフォン故障中の為玄関ノツク、お声がけ下さい</dc:title>
  <dc:subject>room0022_インターフォン故障中の為玄関ノツク、お声がけ下さい</dc:subject>
  <dc:creator>でじけろお</dc:creator>
  <cp:lastModifiedBy>Keroo</cp:lastModifiedBy>
  <cp:revision>1</cp:revision>
  <dcterms:created xsi:type="dcterms:W3CDTF">2018-05-20T00:31:01Z</dcterms:created>
  <dcterms:modified xsi:type="dcterms:W3CDTF">2025-07-16T07:25:29Z</dcterms:modified>
  <cp:version>1</cp:version>
</cp:coreProperties>
</file>